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 id="2147483667" r:id="rId2"/>
  </p:sldMasterIdLst>
  <p:notesMasterIdLst>
    <p:notesMasterId r:id="rId22"/>
  </p:notesMasterIdLst>
  <p:sldIdLst>
    <p:sldId id="356" r:id="rId3"/>
    <p:sldId id="256" r:id="rId4"/>
    <p:sldId id="357" r:id="rId5"/>
    <p:sldId id="369" r:id="rId6"/>
    <p:sldId id="418" r:id="rId7"/>
    <p:sldId id="454" r:id="rId8"/>
    <p:sldId id="416" r:id="rId9"/>
    <p:sldId id="447" r:id="rId10"/>
    <p:sldId id="422" r:id="rId11"/>
    <p:sldId id="448" r:id="rId12"/>
    <p:sldId id="423" r:id="rId13"/>
    <p:sldId id="449" r:id="rId14"/>
    <p:sldId id="390" r:id="rId15"/>
    <p:sldId id="442" r:id="rId16"/>
    <p:sldId id="283" r:id="rId17"/>
    <p:sldId id="450" r:id="rId18"/>
    <p:sldId id="451" r:id="rId19"/>
    <p:sldId id="452" r:id="rId20"/>
    <p:sldId id="293" r:id="rId21"/>
  </p:sldIdLst>
  <p:sldSz cx="12192000" cy="6858000"/>
  <p:notesSz cx="6858000" cy="9144000"/>
  <p:custDataLst>
    <p:tags r:id="rId23"/>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模板正文" id="{74A88C6D-78C6-4E80-930D-4DCDE2FA78E2}">
          <p14:sldIdLst>
            <p14:sldId id="356"/>
            <p14:sldId id="256"/>
            <p14:sldId id="357"/>
            <p14:sldId id="369"/>
            <p14:sldId id="418"/>
            <p14:sldId id="454"/>
            <p14:sldId id="416"/>
            <p14:sldId id="447"/>
            <p14:sldId id="422"/>
            <p14:sldId id="448"/>
            <p14:sldId id="423"/>
            <p14:sldId id="449"/>
            <p14:sldId id="390"/>
            <p14:sldId id="442"/>
            <p14:sldId id="283"/>
            <p14:sldId id="450"/>
            <p14:sldId id="451"/>
            <p14:sldId id="452"/>
            <p14:sldId id="293"/>
          </p14:sldIdLst>
        </p14:section>
        <p14:section name="设计规范及使用建议" id="{7D45D6CA-6DD4-4E2C-8C22-94A07C99F2CE}">
          <p14:sldIdLst/>
        </p14:section>
      </p14:sectionLst>
    </p:ext>
    <p:ext uri="{EFAFB233-063F-42B5-8137-9DF3F51BA10A}">
      <p15:sldGuideLst xmlns:p15="http://schemas.microsoft.com/office/powerpoint/2012/main">
        <p15:guide id="1" pos="7292">
          <p15:clr>
            <a:srgbClr val="A4A3A4"/>
          </p15:clr>
        </p15:guide>
        <p15:guide id="2" orient="horz" pos="300">
          <p15:clr>
            <a:srgbClr val="A4A3A4"/>
          </p15:clr>
        </p15:guide>
        <p15:guide id="3" orient="horz" pos="4004">
          <p15:clr>
            <a:srgbClr val="A4A3A4"/>
          </p15:clr>
        </p15:guide>
        <p15:guide id="4" pos="369">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FFFFF"/>
    <a:srgbClr val="A6A6A6"/>
    <a:srgbClr val="1D1B1C"/>
    <a:srgbClr val="AF2125"/>
    <a:srgbClr val="004181"/>
    <a:srgbClr val="DF5356"/>
    <a:srgbClr val="7492B8"/>
    <a:srgbClr val="456DA0"/>
    <a:srgbClr val="D1DBE7"/>
    <a:srgbClr val="2D5C9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104" autoAdjust="0"/>
    <p:restoredTop sz="84310" autoAdjust="0"/>
  </p:normalViewPr>
  <p:slideViewPr>
    <p:cSldViewPr snapToGrid="0" showGuides="1">
      <p:cViewPr varScale="1">
        <p:scale>
          <a:sx n="93" d="100"/>
          <a:sy n="93" d="100"/>
        </p:scale>
        <p:origin x="918" y="84"/>
      </p:cViewPr>
      <p:guideLst>
        <p:guide pos="7292"/>
        <p:guide orient="horz" pos="300"/>
        <p:guide orient="horz" pos="4004"/>
        <p:guide pos="369"/>
      </p:guideLst>
    </p:cSldViewPr>
  </p:slideViewPr>
  <p:outlineViewPr>
    <p:cViewPr>
      <p:scale>
        <a:sx n="33" d="100"/>
        <a:sy n="33" d="100"/>
      </p:scale>
      <p:origin x="0" y="-138"/>
    </p:cViewPr>
  </p:outlineViewPr>
  <p:notesTextViewPr>
    <p:cViewPr>
      <p:scale>
        <a:sx n="1" d="1"/>
        <a:sy n="1" d="1"/>
      </p:scale>
      <p:origin x="0" y="0"/>
    </p:cViewPr>
  </p:notesTextViewPr>
  <p:sorterViewPr>
    <p:cViewPr>
      <p:scale>
        <a:sx n="33" d="100"/>
        <a:sy n="33" d="100"/>
      </p:scale>
      <p:origin x="0" y="-1584"/>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theme" Target="theme/theme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tags" Target="tags/tag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notesMaster" Target="notesMasters/notesMaster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598B9C-87B0-4F8A-8876-781DF9777B38}" type="datetimeFigureOut">
              <a:rPr lang="zh-CN" altLang="en-US" smtClean="0"/>
              <a:t>2024/3/13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C03E7F-BD71-4F7F-BEAF-CA83D5F3412C}"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9C03E7F-BD71-4F7F-BEAF-CA83D5F3412C}"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DNN</a:t>
            </a:r>
            <a:r>
              <a:rPr lang="zh-CN" altLang="en-US" sz="1200" b="0" i="0" kern="1200" dirty="0">
                <a:solidFill>
                  <a:schemeClr val="tx1"/>
                </a:solidFill>
                <a:effectLst/>
                <a:latin typeface="+mn-lt"/>
                <a:ea typeface="+mn-ea"/>
                <a:cs typeface="+mn-cs"/>
              </a:rPr>
              <a:t>辅助推理是一系列基于模型的深度学习算法，其中</a:t>
            </a:r>
            <a:r>
              <a:rPr lang="en-US" altLang="zh-CN" sz="1200" b="0" i="0" kern="1200" dirty="0">
                <a:solidFill>
                  <a:schemeClr val="tx1"/>
                </a:solidFill>
                <a:effectLst/>
                <a:latin typeface="+mn-lt"/>
                <a:ea typeface="+mn-ea"/>
                <a:cs typeface="+mn-cs"/>
              </a:rPr>
              <a:t>DNN</a:t>
            </a:r>
            <a:r>
              <a:rPr lang="zh-CN" altLang="en-US" sz="1200" b="0" i="0" kern="1200" dirty="0">
                <a:solidFill>
                  <a:schemeClr val="tx1"/>
                </a:solidFill>
                <a:effectLst/>
                <a:latin typeface="+mn-lt"/>
                <a:ea typeface="+mn-ea"/>
                <a:cs typeface="+mn-cs"/>
              </a:rPr>
              <a:t>被纳入到基于模型的方法中。</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与第四节中讨论的模型辅助网络不同，其中生成的系统是一个深网络，其结构模仿基于模型的算法的操作，这里的推理是使用传统的基于模型的方法进行的，而一些中间计算是通过</a:t>
            </a:r>
            <a:r>
              <a:rPr lang="en-US" altLang="zh-CN" sz="1200" b="0" i="0" kern="1200" dirty="0">
                <a:solidFill>
                  <a:schemeClr val="tx1"/>
                </a:solidFill>
                <a:effectLst/>
                <a:latin typeface="+mn-lt"/>
                <a:ea typeface="+mn-ea"/>
                <a:cs typeface="+mn-cs"/>
              </a:rPr>
              <a:t>DNN</a:t>
            </a:r>
            <a:r>
              <a:rPr lang="zh-CN" altLang="en-US" sz="1200" b="0" i="0" kern="1200" dirty="0">
                <a:solidFill>
                  <a:schemeClr val="tx1"/>
                </a:solidFill>
                <a:effectLst/>
                <a:latin typeface="+mn-lt"/>
                <a:ea typeface="+mn-ea"/>
                <a:cs typeface="+mn-cs"/>
              </a:rPr>
              <a:t>进行的。</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DNN</a:t>
            </a:r>
            <a:r>
              <a:rPr lang="zh-CN" altLang="en-US" sz="1200" b="0" i="0" kern="1200" dirty="0">
                <a:solidFill>
                  <a:schemeClr val="tx1"/>
                </a:solidFill>
                <a:effectLst/>
                <a:latin typeface="+mn-lt"/>
                <a:ea typeface="+mn-ea"/>
                <a:cs typeface="+mn-cs"/>
              </a:rPr>
              <a:t>辅助推理的主要动机是利用基于模型的方法在性能、复杂性和对手头问题的适用性方面的既定优势。</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深度学习可以降低对不准确模型知识的敏感性，促进在复杂环境中的操作，并支持在新领域中的应用。</a:t>
            </a:r>
            <a:r>
              <a:rPr lang="en-US" altLang="zh-CN" sz="1200" b="0" i="0" kern="1200" dirty="0">
                <a:solidFill>
                  <a:schemeClr val="tx1"/>
                </a:solidFill>
                <a:effectLst/>
                <a:latin typeface="+mn-lt"/>
                <a:ea typeface="+mn-ea"/>
                <a:cs typeface="+mn-cs"/>
              </a:rPr>
              <a:t>DNN</a:t>
            </a:r>
            <a:r>
              <a:rPr lang="zh-CN" altLang="en-US" sz="1200" b="0" i="0" kern="1200" dirty="0">
                <a:solidFill>
                  <a:schemeClr val="tx1"/>
                </a:solidFill>
                <a:effectLst/>
                <a:latin typeface="+mn-lt"/>
                <a:ea typeface="+mn-ea"/>
                <a:cs typeface="+mn-cs"/>
              </a:rPr>
              <a:t>辅助推理系统的图示如图</a:t>
            </a:r>
            <a:r>
              <a:rPr lang="en-US" altLang="zh-CN" sz="1200" b="0" i="0" kern="1200" dirty="0">
                <a:solidFill>
                  <a:schemeClr val="tx1"/>
                </a:solidFill>
                <a:effectLst/>
                <a:latin typeface="+mn-lt"/>
                <a:ea typeface="+mn-ea"/>
                <a:cs typeface="+mn-cs"/>
              </a:rPr>
              <a:t>9</a:t>
            </a:r>
            <a:r>
              <a:rPr lang="zh-CN" altLang="en-US" sz="1200" b="0" i="0" kern="1200" dirty="0">
                <a:solidFill>
                  <a:schemeClr val="tx1"/>
                </a:solidFill>
                <a:effectLst/>
                <a:latin typeface="+mn-lt"/>
                <a:ea typeface="+mn-ea"/>
                <a:cs typeface="+mn-cs"/>
              </a:rPr>
              <a:t>所示。</a:t>
            </a:r>
            <a:endParaRPr lang="zh-CN" altLang="en-US" dirty="0"/>
          </a:p>
        </p:txBody>
      </p:sp>
      <p:sp>
        <p:nvSpPr>
          <p:cNvPr id="4" name="灯片编号占位符 3"/>
          <p:cNvSpPr>
            <a:spLocks noGrp="1"/>
          </p:cNvSpPr>
          <p:nvPr>
            <p:ph type="sldNum" sz="quarter" idx="5"/>
          </p:nvPr>
        </p:nvSpPr>
        <p:spPr/>
        <p:txBody>
          <a:bodyPr/>
          <a:lstStyle/>
          <a:p>
            <a:fld id="{69C03E7F-BD71-4F7F-BEAF-CA83D5F3412C}" type="slidenum">
              <a:rPr lang="zh-CN" altLang="en-US" smtClean="0"/>
              <a:t>10</a:t>
            </a:fld>
            <a:endParaRPr lang="zh-CN" altLang="en-US"/>
          </a:p>
        </p:txBody>
      </p:sp>
    </p:spTree>
    <p:extLst>
      <p:ext uri="{BB962C8B-B14F-4D97-AF65-F5344CB8AC3E}">
        <p14:creationId xmlns:p14="http://schemas.microsoft.com/office/powerpoint/2010/main" val="30977380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DNN</a:t>
            </a:r>
            <a:r>
              <a:rPr lang="zh-CN" altLang="en-US" sz="1200" b="0" i="0" kern="1200" dirty="0">
                <a:solidFill>
                  <a:schemeClr val="tx1"/>
                </a:solidFill>
                <a:effectLst/>
                <a:latin typeface="+mn-lt"/>
                <a:ea typeface="+mn-ea"/>
                <a:cs typeface="+mn-cs"/>
              </a:rPr>
              <a:t>辅助推理是一系列基于模型的深度学习算法，其中</a:t>
            </a:r>
            <a:r>
              <a:rPr lang="en-US" altLang="zh-CN" sz="1200" b="0" i="0" kern="1200" dirty="0">
                <a:solidFill>
                  <a:schemeClr val="tx1"/>
                </a:solidFill>
                <a:effectLst/>
                <a:latin typeface="+mn-lt"/>
                <a:ea typeface="+mn-ea"/>
                <a:cs typeface="+mn-cs"/>
              </a:rPr>
              <a:t>DNN</a:t>
            </a:r>
            <a:r>
              <a:rPr lang="zh-CN" altLang="en-US" sz="1200" b="0" i="0" kern="1200" dirty="0">
                <a:solidFill>
                  <a:schemeClr val="tx1"/>
                </a:solidFill>
                <a:effectLst/>
                <a:latin typeface="+mn-lt"/>
                <a:ea typeface="+mn-ea"/>
                <a:cs typeface="+mn-cs"/>
              </a:rPr>
              <a:t>被纳入到基于模型的方法中。</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与第四节中讨论的模型辅助网络不同，其中生成的系统是一个深网络，其结构模仿基于模型的算法的操作，这里的推理是使用传统的基于模型的方法进行的，而一些中间计算是通过</a:t>
            </a:r>
            <a:r>
              <a:rPr lang="en-US" altLang="zh-CN" sz="1200" b="0" i="0" kern="1200" dirty="0">
                <a:solidFill>
                  <a:schemeClr val="tx1"/>
                </a:solidFill>
                <a:effectLst/>
                <a:latin typeface="+mn-lt"/>
                <a:ea typeface="+mn-ea"/>
                <a:cs typeface="+mn-cs"/>
              </a:rPr>
              <a:t>DNN</a:t>
            </a:r>
            <a:r>
              <a:rPr lang="zh-CN" altLang="en-US" sz="1200" b="0" i="0" kern="1200" dirty="0">
                <a:solidFill>
                  <a:schemeClr val="tx1"/>
                </a:solidFill>
                <a:effectLst/>
                <a:latin typeface="+mn-lt"/>
                <a:ea typeface="+mn-ea"/>
                <a:cs typeface="+mn-cs"/>
              </a:rPr>
              <a:t>进行的。</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DNN</a:t>
            </a:r>
            <a:r>
              <a:rPr lang="zh-CN" altLang="en-US" sz="1200" b="0" i="0" kern="1200" dirty="0">
                <a:solidFill>
                  <a:schemeClr val="tx1"/>
                </a:solidFill>
                <a:effectLst/>
                <a:latin typeface="+mn-lt"/>
                <a:ea typeface="+mn-ea"/>
                <a:cs typeface="+mn-cs"/>
              </a:rPr>
              <a:t>辅助推理的主要动机是利用基于模型的方法在性能、复杂性和对手头问题的适用性方面的既定优势。</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深度学习可以降低对不准确模型知识的敏感性，促进在复杂环境中的操作，并支持在新领域中的应用。</a:t>
            </a:r>
            <a:r>
              <a:rPr lang="en-US" altLang="zh-CN" sz="1200" b="0" i="0" kern="1200" dirty="0">
                <a:solidFill>
                  <a:schemeClr val="tx1"/>
                </a:solidFill>
                <a:effectLst/>
                <a:latin typeface="+mn-lt"/>
                <a:ea typeface="+mn-ea"/>
                <a:cs typeface="+mn-cs"/>
              </a:rPr>
              <a:t>DNN</a:t>
            </a:r>
            <a:r>
              <a:rPr lang="zh-CN" altLang="en-US" sz="1200" b="0" i="0" kern="1200" dirty="0">
                <a:solidFill>
                  <a:schemeClr val="tx1"/>
                </a:solidFill>
                <a:effectLst/>
                <a:latin typeface="+mn-lt"/>
                <a:ea typeface="+mn-ea"/>
                <a:cs typeface="+mn-cs"/>
              </a:rPr>
              <a:t>辅助推理系统的图示如图</a:t>
            </a:r>
            <a:r>
              <a:rPr lang="en-US" altLang="zh-CN" sz="1200" b="0" i="0" kern="1200" dirty="0">
                <a:solidFill>
                  <a:schemeClr val="tx1"/>
                </a:solidFill>
                <a:effectLst/>
                <a:latin typeface="+mn-lt"/>
                <a:ea typeface="+mn-ea"/>
                <a:cs typeface="+mn-cs"/>
              </a:rPr>
              <a:t>9</a:t>
            </a:r>
            <a:r>
              <a:rPr lang="zh-CN" altLang="en-US" sz="1200" b="0" i="0" kern="1200" dirty="0">
                <a:solidFill>
                  <a:schemeClr val="tx1"/>
                </a:solidFill>
                <a:effectLst/>
                <a:latin typeface="+mn-lt"/>
                <a:ea typeface="+mn-ea"/>
                <a:cs typeface="+mn-cs"/>
              </a:rPr>
              <a:t>所示。</a:t>
            </a:r>
            <a:endParaRPr lang="zh-CN" altLang="en-US" dirty="0"/>
          </a:p>
        </p:txBody>
      </p:sp>
      <p:sp>
        <p:nvSpPr>
          <p:cNvPr id="4" name="灯片编号占位符 3"/>
          <p:cNvSpPr>
            <a:spLocks noGrp="1"/>
          </p:cNvSpPr>
          <p:nvPr>
            <p:ph type="sldNum" sz="quarter" idx="5"/>
          </p:nvPr>
        </p:nvSpPr>
        <p:spPr/>
        <p:txBody>
          <a:bodyPr/>
          <a:lstStyle/>
          <a:p>
            <a:fld id="{69C03E7F-BD71-4F7F-BEAF-CA83D5F3412C}" type="slidenum">
              <a:rPr lang="zh-CN" altLang="en-US" smtClean="0"/>
              <a:t>11</a:t>
            </a:fld>
            <a:endParaRPr lang="zh-CN" altLang="en-US"/>
          </a:p>
        </p:txBody>
      </p:sp>
    </p:spTree>
    <p:extLst>
      <p:ext uri="{BB962C8B-B14F-4D97-AF65-F5344CB8AC3E}">
        <p14:creationId xmlns:p14="http://schemas.microsoft.com/office/powerpoint/2010/main" val="16408112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DNN</a:t>
            </a:r>
            <a:r>
              <a:rPr lang="zh-CN" altLang="en-US" sz="1200" b="0" i="0" kern="1200" dirty="0">
                <a:solidFill>
                  <a:schemeClr val="tx1"/>
                </a:solidFill>
                <a:effectLst/>
                <a:latin typeface="+mn-lt"/>
                <a:ea typeface="+mn-ea"/>
                <a:cs typeface="+mn-cs"/>
              </a:rPr>
              <a:t>辅助推理是一系列基于模型的深度学习算法，其中</a:t>
            </a:r>
            <a:r>
              <a:rPr lang="en-US" altLang="zh-CN" sz="1200" b="0" i="0" kern="1200" dirty="0">
                <a:solidFill>
                  <a:schemeClr val="tx1"/>
                </a:solidFill>
                <a:effectLst/>
                <a:latin typeface="+mn-lt"/>
                <a:ea typeface="+mn-ea"/>
                <a:cs typeface="+mn-cs"/>
              </a:rPr>
              <a:t>DNN</a:t>
            </a:r>
            <a:r>
              <a:rPr lang="zh-CN" altLang="en-US" sz="1200" b="0" i="0" kern="1200" dirty="0">
                <a:solidFill>
                  <a:schemeClr val="tx1"/>
                </a:solidFill>
                <a:effectLst/>
                <a:latin typeface="+mn-lt"/>
                <a:ea typeface="+mn-ea"/>
                <a:cs typeface="+mn-cs"/>
              </a:rPr>
              <a:t>被纳入到基于模型的方法中。</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与第四节中讨论的模型辅助网络不同，其中生成的系统是一个深网络，其结构模仿基于模型的算法的操作，这里的推理是使用传统的基于模型的方法进行的，而一些中间计算是通过</a:t>
            </a:r>
            <a:r>
              <a:rPr lang="en-US" altLang="zh-CN" sz="1200" b="0" i="0" kern="1200" dirty="0">
                <a:solidFill>
                  <a:schemeClr val="tx1"/>
                </a:solidFill>
                <a:effectLst/>
                <a:latin typeface="+mn-lt"/>
                <a:ea typeface="+mn-ea"/>
                <a:cs typeface="+mn-cs"/>
              </a:rPr>
              <a:t>DNN</a:t>
            </a:r>
            <a:r>
              <a:rPr lang="zh-CN" altLang="en-US" sz="1200" b="0" i="0" kern="1200" dirty="0">
                <a:solidFill>
                  <a:schemeClr val="tx1"/>
                </a:solidFill>
                <a:effectLst/>
                <a:latin typeface="+mn-lt"/>
                <a:ea typeface="+mn-ea"/>
                <a:cs typeface="+mn-cs"/>
              </a:rPr>
              <a:t>进行的。</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DNN</a:t>
            </a:r>
            <a:r>
              <a:rPr lang="zh-CN" altLang="en-US" sz="1200" b="0" i="0" kern="1200" dirty="0">
                <a:solidFill>
                  <a:schemeClr val="tx1"/>
                </a:solidFill>
                <a:effectLst/>
                <a:latin typeface="+mn-lt"/>
                <a:ea typeface="+mn-ea"/>
                <a:cs typeface="+mn-cs"/>
              </a:rPr>
              <a:t>辅助推理的主要动机是利用基于模型的方法在性能、复杂性和对手头问题的适用性方面的既定优势。</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深度学习可以降低对不准确模型知识的敏感性，促进在复杂环境中的操作，并支持在新领域中的应用。</a:t>
            </a:r>
            <a:r>
              <a:rPr lang="en-US" altLang="zh-CN" sz="1200" b="0" i="0" kern="1200" dirty="0">
                <a:solidFill>
                  <a:schemeClr val="tx1"/>
                </a:solidFill>
                <a:effectLst/>
                <a:latin typeface="+mn-lt"/>
                <a:ea typeface="+mn-ea"/>
                <a:cs typeface="+mn-cs"/>
              </a:rPr>
              <a:t>DNN</a:t>
            </a:r>
            <a:r>
              <a:rPr lang="zh-CN" altLang="en-US" sz="1200" b="0" i="0" kern="1200" dirty="0">
                <a:solidFill>
                  <a:schemeClr val="tx1"/>
                </a:solidFill>
                <a:effectLst/>
                <a:latin typeface="+mn-lt"/>
                <a:ea typeface="+mn-ea"/>
                <a:cs typeface="+mn-cs"/>
              </a:rPr>
              <a:t>辅助推理系统的图示如图</a:t>
            </a:r>
            <a:r>
              <a:rPr lang="en-US" altLang="zh-CN" sz="1200" b="0" i="0" kern="1200" dirty="0">
                <a:solidFill>
                  <a:schemeClr val="tx1"/>
                </a:solidFill>
                <a:effectLst/>
                <a:latin typeface="+mn-lt"/>
                <a:ea typeface="+mn-ea"/>
                <a:cs typeface="+mn-cs"/>
              </a:rPr>
              <a:t>9</a:t>
            </a:r>
            <a:r>
              <a:rPr lang="zh-CN" altLang="en-US" sz="1200" b="0" i="0" kern="1200" dirty="0">
                <a:solidFill>
                  <a:schemeClr val="tx1"/>
                </a:solidFill>
                <a:effectLst/>
                <a:latin typeface="+mn-lt"/>
                <a:ea typeface="+mn-ea"/>
                <a:cs typeface="+mn-cs"/>
              </a:rPr>
              <a:t>所示。</a:t>
            </a:r>
            <a:endParaRPr lang="zh-CN" altLang="en-US" dirty="0"/>
          </a:p>
        </p:txBody>
      </p:sp>
      <p:sp>
        <p:nvSpPr>
          <p:cNvPr id="4" name="灯片编号占位符 3"/>
          <p:cNvSpPr>
            <a:spLocks noGrp="1"/>
          </p:cNvSpPr>
          <p:nvPr>
            <p:ph type="sldNum" sz="quarter" idx="5"/>
          </p:nvPr>
        </p:nvSpPr>
        <p:spPr/>
        <p:txBody>
          <a:bodyPr/>
          <a:lstStyle/>
          <a:p>
            <a:fld id="{69C03E7F-BD71-4F7F-BEAF-CA83D5F3412C}" type="slidenum">
              <a:rPr lang="zh-CN" altLang="en-US" smtClean="0"/>
              <a:t>12</a:t>
            </a:fld>
            <a:endParaRPr lang="zh-CN" altLang="en-US"/>
          </a:p>
        </p:txBody>
      </p:sp>
    </p:spTree>
    <p:extLst>
      <p:ext uri="{BB962C8B-B14F-4D97-AF65-F5344CB8AC3E}">
        <p14:creationId xmlns:p14="http://schemas.microsoft.com/office/powerpoint/2010/main" val="34929824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9C03E7F-BD71-4F7F-BEAF-CA83D5F3412C}" type="slidenum">
              <a:rPr lang="zh-CN" altLang="en-US" smtClean="0"/>
              <a:t>13</a:t>
            </a:fld>
            <a:endParaRPr lang="zh-CN" altLang="en-US"/>
          </a:p>
        </p:txBody>
      </p:sp>
    </p:spTree>
    <p:extLst>
      <p:ext uri="{BB962C8B-B14F-4D97-AF65-F5344CB8AC3E}">
        <p14:creationId xmlns:p14="http://schemas.microsoft.com/office/powerpoint/2010/main" val="18859288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9C03E7F-BD71-4F7F-BEAF-CA83D5F3412C}" type="slidenum">
              <a:rPr lang="zh-CN" altLang="en-US" smtClean="0"/>
              <a:t>14</a:t>
            </a:fld>
            <a:endParaRPr lang="zh-CN" altLang="en-US"/>
          </a:p>
        </p:txBody>
      </p:sp>
    </p:spTree>
    <p:extLst>
      <p:ext uri="{BB962C8B-B14F-4D97-AF65-F5344CB8AC3E}">
        <p14:creationId xmlns:p14="http://schemas.microsoft.com/office/powerpoint/2010/main" val="6517240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9C03E7F-BD71-4F7F-BEAF-CA83D5F3412C}" type="slidenum">
              <a:rPr lang="zh-CN" altLang="en-US" smtClean="0"/>
              <a:t>15</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我们使用五个</a:t>
            </a:r>
            <a:r>
              <a:rPr lang="en-US" altLang="zh-CN" dirty="0"/>
              <a:t>3</a:t>
            </a:r>
            <a:r>
              <a:rPr lang="zh-CN" altLang="en-US" dirty="0"/>
              <a:t>？</a:t>
            </a:r>
            <a:r>
              <a:rPr lang="en-US" altLang="zh-CN" dirty="0"/>
              <a:t>3</a:t>
            </a:r>
            <a:r>
              <a:rPr lang="zh-CN" altLang="en-US" dirty="0"/>
              <a:t>个卷积核，其中通道的数量为</a:t>
            </a:r>
            <a:r>
              <a:rPr lang="en-US" altLang="zh-CN" dirty="0"/>
              <a:t>16</a:t>
            </a:r>
            <a:r>
              <a:rPr lang="zh-CN" altLang="en-US" dirty="0"/>
              <a:t>；</a:t>
            </a:r>
            <a:r>
              <a:rPr lang="en-US" altLang="zh-CN" dirty="0"/>
              <a:t>32; 64; 128; 128.</a:t>
            </a:r>
            <a:r>
              <a:rPr lang="zh-CN" altLang="en-US" dirty="0"/>
              <a:t>在反向传播过程中，我们使用常用的一阶优化算法</a:t>
            </a:r>
            <a:r>
              <a:rPr lang="en-US" altLang="zh-CN" dirty="0"/>
              <a:t>-SGD</a:t>
            </a:r>
            <a:r>
              <a:rPr lang="zh-CN" altLang="en-US" dirty="0"/>
              <a:t>。我们在开始时将学习率设置为</a:t>
            </a:r>
            <a:r>
              <a:rPr lang="en-US" altLang="zh-CN" dirty="0"/>
              <a:t>0.1</a:t>
            </a:r>
            <a:r>
              <a:rPr lang="zh-CN" altLang="en-US" dirty="0"/>
              <a:t>，每</a:t>
            </a:r>
            <a:r>
              <a:rPr lang="en-US" altLang="zh-CN" dirty="0"/>
              <a:t>30</a:t>
            </a:r>
            <a:r>
              <a:rPr lang="zh-CN" altLang="en-US" dirty="0"/>
              <a:t>个时期后将其减半。总训练周期为</a:t>
            </a:r>
            <a:r>
              <a:rPr lang="en-US" altLang="zh-CN" dirty="0"/>
              <a:t>200</a:t>
            </a:r>
            <a:r>
              <a:rPr lang="zh-CN" altLang="en-US" dirty="0"/>
              <a:t>。</a:t>
            </a:r>
          </a:p>
          <a:p>
            <a:endParaRPr lang="zh-CN" altLang="en-US" dirty="0"/>
          </a:p>
          <a:p>
            <a:r>
              <a:rPr lang="zh-CN" altLang="en-US" dirty="0"/>
              <a:t>在本实验中，我们比较了在</a:t>
            </a:r>
            <a:r>
              <a:rPr lang="en-US" altLang="zh-CN" dirty="0"/>
              <a:t>CIFAR10</a:t>
            </a:r>
            <a:r>
              <a:rPr lang="zh-CN" altLang="en-US" dirty="0"/>
              <a:t>数据集上引入特征正则化的两种方法的性能。我们在这里采用了特征去相关作为</a:t>
            </a:r>
            <a:r>
              <a:rPr lang="en-US" altLang="zh-CN" dirty="0" err="1"/>
              <a:t>Rz</a:t>
            </a:r>
            <a:r>
              <a:rPr lang="zh-CN" altLang="en-US" dirty="0"/>
              <a:t>。我们还使用两个范数正则化来显示是否对深度</a:t>
            </a:r>
            <a:r>
              <a:rPr lang="en-US" altLang="zh-CN" dirty="0" err="1"/>
              <a:t>OptEq</a:t>
            </a:r>
            <a:r>
              <a:rPr lang="zh-CN" altLang="en-US" dirty="0"/>
              <a:t>的学习特征有相应的影响。此外，我们还展示了超参数</a:t>
            </a:r>
            <a:r>
              <a:rPr lang="en-US" altLang="zh-CN" dirty="0"/>
              <a:t>a</a:t>
            </a:r>
            <a:r>
              <a:rPr lang="zh-CN" altLang="en-US" dirty="0"/>
              <a:t>如何影响模型性能。</a:t>
            </a:r>
          </a:p>
        </p:txBody>
      </p:sp>
      <p:sp>
        <p:nvSpPr>
          <p:cNvPr id="4" name="灯片编号占位符 3"/>
          <p:cNvSpPr>
            <a:spLocks noGrp="1"/>
          </p:cNvSpPr>
          <p:nvPr>
            <p:ph type="sldNum" sz="quarter" idx="5"/>
          </p:nvPr>
        </p:nvSpPr>
        <p:spPr/>
        <p:txBody>
          <a:bodyPr/>
          <a:lstStyle/>
          <a:p>
            <a:fld id="{69C03E7F-BD71-4F7F-BEAF-CA83D5F3412C}" type="slidenum">
              <a:rPr lang="zh-CN" altLang="en-US" smtClean="0"/>
              <a:t>16</a:t>
            </a:fld>
            <a:endParaRPr lang="zh-CN" altLang="en-US"/>
          </a:p>
        </p:txBody>
      </p:sp>
    </p:spTree>
    <p:extLst>
      <p:ext uri="{BB962C8B-B14F-4D97-AF65-F5344CB8AC3E}">
        <p14:creationId xmlns:p14="http://schemas.microsoft.com/office/powerpoint/2010/main" val="34929168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我们使用五个</a:t>
            </a:r>
            <a:r>
              <a:rPr lang="en-US" altLang="zh-CN" dirty="0"/>
              <a:t>3</a:t>
            </a:r>
            <a:r>
              <a:rPr lang="zh-CN" altLang="en-US" dirty="0"/>
              <a:t>？</a:t>
            </a:r>
            <a:r>
              <a:rPr lang="en-US" altLang="zh-CN" dirty="0"/>
              <a:t>3</a:t>
            </a:r>
            <a:r>
              <a:rPr lang="zh-CN" altLang="en-US" dirty="0"/>
              <a:t>个卷积核，其中通道的数量为</a:t>
            </a:r>
            <a:r>
              <a:rPr lang="en-US" altLang="zh-CN" dirty="0"/>
              <a:t>16</a:t>
            </a:r>
            <a:r>
              <a:rPr lang="zh-CN" altLang="en-US" dirty="0"/>
              <a:t>；</a:t>
            </a:r>
            <a:r>
              <a:rPr lang="en-US" altLang="zh-CN" dirty="0"/>
              <a:t>32; 64; 128; 128.</a:t>
            </a:r>
            <a:r>
              <a:rPr lang="zh-CN" altLang="en-US" dirty="0"/>
              <a:t>在反向传播过程中，我们使用常用的一阶优化算法</a:t>
            </a:r>
            <a:r>
              <a:rPr lang="en-US" altLang="zh-CN" dirty="0"/>
              <a:t>-SGD</a:t>
            </a:r>
            <a:r>
              <a:rPr lang="zh-CN" altLang="en-US" dirty="0"/>
              <a:t>。我们在开始时将学习率设置为</a:t>
            </a:r>
            <a:r>
              <a:rPr lang="en-US" altLang="zh-CN" dirty="0"/>
              <a:t>0.1</a:t>
            </a:r>
            <a:r>
              <a:rPr lang="zh-CN" altLang="en-US" dirty="0"/>
              <a:t>，每</a:t>
            </a:r>
            <a:r>
              <a:rPr lang="en-US" altLang="zh-CN" dirty="0"/>
              <a:t>30</a:t>
            </a:r>
            <a:r>
              <a:rPr lang="zh-CN" altLang="en-US" dirty="0"/>
              <a:t>个时期后将其减半。总训练周期为</a:t>
            </a:r>
            <a:r>
              <a:rPr lang="en-US" altLang="zh-CN" dirty="0"/>
              <a:t>200</a:t>
            </a:r>
            <a:r>
              <a:rPr lang="zh-CN" altLang="en-US" dirty="0"/>
              <a:t>。</a:t>
            </a:r>
          </a:p>
          <a:p>
            <a:endParaRPr lang="zh-CN" altLang="en-US" dirty="0"/>
          </a:p>
          <a:p>
            <a:r>
              <a:rPr lang="zh-CN" altLang="en-US" dirty="0"/>
              <a:t>在本实验中，我们比较了在</a:t>
            </a:r>
            <a:r>
              <a:rPr lang="en-US" altLang="zh-CN" dirty="0"/>
              <a:t>CIFAR10</a:t>
            </a:r>
            <a:r>
              <a:rPr lang="zh-CN" altLang="en-US" dirty="0"/>
              <a:t>数据集上引入特征正则化的两种方法的性能。我们在这里采用了特征去相关作为</a:t>
            </a:r>
            <a:r>
              <a:rPr lang="en-US" altLang="zh-CN" dirty="0" err="1"/>
              <a:t>Rz</a:t>
            </a:r>
            <a:r>
              <a:rPr lang="zh-CN" altLang="en-US" dirty="0"/>
              <a:t>。我们还使用两个范数正则化来显示是否对深度</a:t>
            </a:r>
            <a:r>
              <a:rPr lang="en-US" altLang="zh-CN" dirty="0" err="1"/>
              <a:t>OptEq</a:t>
            </a:r>
            <a:r>
              <a:rPr lang="zh-CN" altLang="en-US" dirty="0"/>
              <a:t>的学习特征有相应的影响。此外，我们还展示了超参数</a:t>
            </a:r>
            <a:r>
              <a:rPr lang="en-US" altLang="zh-CN" dirty="0"/>
              <a:t>a</a:t>
            </a:r>
            <a:r>
              <a:rPr lang="zh-CN" altLang="en-US" dirty="0"/>
              <a:t>如何影响模型性能。</a:t>
            </a:r>
          </a:p>
        </p:txBody>
      </p:sp>
      <p:sp>
        <p:nvSpPr>
          <p:cNvPr id="4" name="灯片编号占位符 3"/>
          <p:cNvSpPr>
            <a:spLocks noGrp="1"/>
          </p:cNvSpPr>
          <p:nvPr>
            <p:ph type="sldNum" sz="quarter" idx="5"/>
          </p:nvPr>
        </p:nvSpPr>
        <p:spPr/>
        <p:txBody>
          <a:bodyPr/>
          <a:lstStyle/>
          <a:p>
            <a:fld id="{69C03E7F-BD71-4F7F-BEAF-CA83D5F3412C}" type="slidenum">
              <a:rPr lang="zh-CN" altLang="en-US" smtClean="0"/>
              <a:t>17</a:t>
            </a:fld>
            <a:endParaRPr lang="zh-CN" altLang="en-US"/>
          </a:p>
        </p:txBody>
      </p:sp>
    </p:spTree>
    <p:extLst>
      <p:ext uri="{BB962C8B-B14F-4D97-AF65-F5344CB8AC3E}">
        <p14:creationId xmlns:p14="http://schemas.microsoft.com/office/powerpoint/2010/main" val="6121168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我们使用五个</a:t>
            </a:r>
            <a:r>
              <a:rPr lang="en-US" altLang="zh-CN" dirty="0"/>
              <a:t>3</a:t>
            </a:r>
            <a:r>
              <a:rPr lang="zh-CN" altLang="en-US" dirty="0"/>
              <a:t>？</a:t>
            </a:r>
            <a:r>
              <a:rPr lang="en-US" altLang="zh-CN" dirty="0"/>
              <a:t>3</a:t>
            </a:r>
            <a:r>
              <a:rPr lang="zh-CN" altLang="en-US" dirty="0"/>
              <a:t>个卷积核，其中通道的数量为</a:t>
            </a:r>
            <a:r>
              <a:rPr lang="en-US" altLang="zh-CN" dirty="0"/>
              <a:t>16</a:t>
            </a:r>
            <a:r>
              <a:rPr lang="zh-CN" altLang="en-US" dirty="0"/>
              <a:t>；</a:t>
            </a:r>
            <a:r>
              <a:rPr lang="en-US" altLang="zh-CN" dirty="0"/>
              <a:t>32; 64; 128; 128.</a:t>
            </a:r>
            <a:r>
              <a:rPr lang="zh-CN" altLang="en-US" dirty="0"/>
              <a:t>在反向传播过程中，我们使用常用的一阶优化算法</a:t>
            </a:r>
            <a:r>
              <a:rPr lang="en-US" altLang="zh-CN" dirty="0"/>
              <a:t>-SGD</a:t>
            </a:r>
            <a:r>
              <a:rPr lang="zh-CN" altLang="en-US" dirty="0"/>
              <a:t>。我们在开始时将学习率设置为</a:t>
            </a:r>
            <a:r>
              <a:rPr lang="en-US" altLang="zh-CN" dirty="0"/>
              <a:t>0.1</a:t>
            </a:r>
            <a:r>
              <a:rPr lang="zh-CN" altLang="en-US" dirty="0"/>
              <a:t>，每</a:t>
            </a:r>
            <a:r>
              <a:rPr lang="en-US" altLang="zh-CN" dirty="0"/>
              <a:t>30</a:t>
            </a:r>
            <a:r>
              <a:rPr lang="zh-CN" altLang="en-US" dirty="0"/>
              <a:t>个时期后将其减半。总训练周期为</a:t>
            </a:r>
            <a:r>
              <a:rPr lang="en-US" altLang="zh-CN" dirty="0"/>
              <a:t>200</a:t>
            </a:r>
            <a:r>
              <a:rPr lang="zh-CN" altLang="en-US" dirty="0"/>
              <a:t>。</a:t>
            </a:r>
          </a:p>
          <a:p>
            <a:endParaRPr lang="zh-CN" altLang="en-US" dirty="0"/>
          </a:p>
          <a:p>
            <a:r>
              <a:rPr lang="zh-CN" altLang="en-US" dirty="0"/>
              <a:t>在本实验中，我们比较了在</a:t>
            </a:r>
            <a:r>
              <a:rPr lang="en-US" altLang="zh-CN" dirty="0"/>
              <a:t>CIFAR10</a:t>
            </a:r>
            <a:r>
              <a:rPr lang="zh-CN" altLang="en-US" dirty="0"/>
              <a:t>数据集上引入特征正则化的两种方法的性能。我们在这里采用了特征去相关作为</a:t>
            </a:r>
            <a:r>
              <a:rPr lang="en-US" altLang="zh-CN" dirty="0" err="1"/>
              <a:t>Rz</a:t>
            </a:r>
            <a:r>
              <a:rPr lang="zh-CN" altLang="en-US" dirty="0"/>
              <a:t>。我们还使用两个范数正则化来显示是否对深度</a:t>
            </a:r>
            <a:r>
              <a:rPr lang="en-US" altLang="zh-CN" dirty="0" err="1"/>
              <a:t>OptEq</a:t>
            </a:r>
            <a:r>
              <a:rPr lang="zh-CN" altLang="en-US" dirty="0"/>
              <a:t>的学习特征有相应的影响。此外，我们还展示了超参数</a:t>
            </a:r>
            <a:r>
              <a:rPr lang="en-US" altLang="zh-CN" dirty="0"/>
              <a:t>a</a:t>
            </a:r>
            <a:r>
              <a:rPr lang="zh-CN" altLang="en-US" dirty="0"/>
              <a:t>如何影响模型性能。</a:t>
            </a:r>
          </a:p>
        </p:txBody>
      </p:sp>
      <p:sp>
        <p:nvSpPr>
          <p:cNvPr id="4" name="灯片编号占位符 3"/>
          <p:cNvSpPr>
            <a:spLocks noGrp="1"/>
          </p:cNvSpPr>
          <p:nvPr>
            <p:ph type="sldNum" sz="quarter" idx="5"/>
          </p:nvPr>
        </p:nvSpPr>
        <p:spPr/>
        <p:txBody>
          <a:bodyPr/>
          <a:lstStyle/>
          <a:p>
            <a:fld id="{69C03E7F-BD71-4F7F-BEAF-CA83D5F3412C}" type="slidenum">
              <a:rPr lang="zh-CN" altLang="en-US" smtClean="0"/>
              <a:t>18</a:t>
            </a:fld>
            <a:endParaRPr lang="zh-CN" altLang="en-US"/>
          </a:p>
        </p:txBody>
      </p:sp>
    </p:spTree>
    <p:extLst>
      <p:ext uri="{BB962C8B-B14F-4D97-AF65-F5344CB8AC3E}">
        <p14:creationId xmlns:p14="http://schemas.microsoft.com/office/powerpoint/2010/main" val="2471667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9C03E7F-BD71-4F7F-BEAF-CA83D5F3412C}" type="slidenum">
              <a:rPr lang="zh-CN" altLang="en-US" smtClean="0"/>
              <a:t>19</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9C03E7F-BD71-4F7F-BEAF-CA83D5F3412C}" type="slidenum">
              <a:rPr lang="zh-CN" altLang="en-US" smtClean="0"/>
              <a:t>2</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9C03E7F-BD71-4F7F-BEAF-CA83D5F3412C}" type="slidenum">
              <a:rPr lang="zh-CN" altLang="en-US" smtClean="0"/>
              <a:t>3</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可解释性的难点在于，模型的计算过程没办法表示为一个优化问题</a:t>
            </a:r>
          </a:p>
        </p:txBody>
      </p:sp>
      <p:sp>
        <p:nvSpPr>
          <p:cNvPr id="4" name="灯片编号占位符 3"/>
          <p:cNvSpPr>
            <a:spLocks noGrp="1"/>
          </p:cNvSpPr>
          <p:nvPr>
            <p:ph type="sldNum" sz="quarter" idx="5"/>
          </p:nvPr>
        </p:nvSpPr>
        <p:spPr/>
        <p:txBody>
          <a:bodyPr/>
          <a:lstStyle/>
          <a:p>
            <a:fld id="{69C03E7F-BD71-4F7F-BEAF-CA83D5F3412C}" type="slidenum">
              <a:rPr lang="zh-CN" altLang="en-US" smtClean="0"/>
              <a:t>4</a:t>
            </a:fld>
            <a:endParaRPr lang="zh-CN" altLang="en-US"/>
          </a:p>
        </p:txBody>
      </p:sp>
    </p:spTree>
    <p:extLst>
      <p:ext uri="{BB962C8B-B14F-4D97-AF65-F5344CB8AC3E}">
        <p14:creationId xmlns:p14="http://schemas.microsoft.com/office/powerpoint/2010/main" val="14790404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9C03E7F-BD71-4F7F-BEAF-CA83D5F3412C}" type="slidenum">
              <a:rPr lang="zh-CN" altLang="en-US" smtClean="0"/>
              <a:t>5</a:t>
            </a:fld>
            <a:endParaRPr lang="zh-CN" altLang="en-US"/>
          </a:p>
        </p:txBody>
      </p:sp>
    </p:spTree>
    <p:extLst>
      <p:ext uri="{BB962C8B-B14F-4D97-AF65-F5344CB8AC3E}">
        <p14:creationId xmlns:p14="http://schemas.microsoft.com/office/powerpoint/2010/main" val="187228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solidFill>
                  <a:srgbClr val="121212"/>
                </a:solidFill>
                <a:latin typeface="-apple-system"/>
              </a:rPr>
              <a:t>不管是全连接层、卷积层还是自注意力层，都是以显式的函数出现，也就是说，给定输入，通过有限的给定的计算步骤，可以得到</a:t>
            </a:r>
            <a:endParaRPr lang="zh-CN" altLang="en-US" dirty="0"/>
          </a:p>
        </p:txBody>
      </p:sp>
      <p:sp>
        <p:nvSpPr>
          <p:cNvPr id="4" name="灯片编号占位符 3"/>
          <p:cNvSpPr>
            <a:spLocks noGrp="1"/>
          </p:cNvSpPr>
          <p:nvPr>
            <p:ph type="sldNum" sz="quarter" idx="5"/>
          </p:nvPr>
        </p:nvSpPr>
        <p:spPr/>
        <p:txBody>
          <a:bodyPr/>
          <a:lstStyle/>
          <a:p>
            <a:fld id="{69C03E7F-BD71-4F7F-BEAF-CA83D5F3412C}" type="slidenum">
              <a:rPr lang="zh-CN" altLang="en-US" smtClean="0"/>
              <a:t>6</a:t>
            </a:fld>
            <a:endParaRPr lang="zh-CN" altLang="en-US"/>
          </a:p>
        </p:txBody>
      </p:sp>
    </p:spTree>
    <p:extLst>
      <p:ext uri="{BB962C8B-B14F-4D97-AF65-F5344CB8AC3E}">
        <p14:creationId xmlns:p14="http://schemas.microsoft.com/office/powerpoint/2010/main" val="35648199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模型辅助网络通过使用模型感知算法设计深层架构来实现基于模型的深层学习。广义而言，模型辅助网络使用</a:t>
            </a:r>
            <a:r>
              <a:rPr lang="en-US" altLang="zh-CN" dirty="0"/>
              <a:t>DNN</a:t>
            </a:r>
            <a:r>
              <a:rPr lang="zh-CN" altLang="en-US" dirty="0"/>
              <a:t>实现推理系统，类似于传统的深度学习。尽管如此，这里的理由不是应用通用的现成</a:t>
            </a:r>
            <a:r>
              <a:rPr lang="en-US" altLang="zh-CN" dirty="0"/>
              <a:t>DNN</a:t>
            </a:r>
            <a:r>
              <a:rPr lang="zh-CN" altLang="en-US" dirty="0"/>
              <a:t>，而是根据合适的基于模型的方法，针对感兴趣的场景定制架构。通过将基于模型的算法转换为模型辅助网络，从数据中学习其映射，通常可以提高推理速度，并克服部分或不匹配的领域知识。</a:t>
            </a:r>
          </a:p>
          <a:p>
            <a:endParaRPr lang="zh-CN" altLang="en-US" dirty="0"/>
          </a:p>
          <a:p>
            <a:r>
              <a:rPr lang="zh-CN" altLang="en-US" dirty="0"/>
              <a:t>特别是，作为学习过程的一部分，模型辅助网络可以学习缺失的模型参数，例如信道矩阵</a:t>
            </a:r>
            <a:r>
              <a:rPr lang="en-US" altLang="zh-CN" dirty="0"/>
              <a:t>[19]</a:t>
            </a:r>
            <a:r>
              <a:rPr lang="zh-CN" altLang="en-US" dirty="0"/>
              <a:t>、字典</a:t>
            </a:r>
            <a:r>
              <a:rPr lang="en-US" altLang="zh-CN" dirty="0"/>
              <a:t>[51]</a:t>
            </a:r>
            <a:r>
              <a:rPr lang="zh-CN" altLang="en-US" dirty="0"/>
              <a:t>和噪声协方差</a:t>
            </a:r>
            <a:r>
              <a:rPr lang="en-US" altLang="zh-CN" dirty="0"/>
              <a:t>[52]</a:t>
            </a:r>
            <a:r>
              <a:rPr lang="zh-CN" altLang="en-US" dirty="0"/>
              <a:t>。</a:t>
            </a:r>
          </a:p>
          <a:p>
            <a:endParaRPr lang="zh-CN" altLang="en-US" dirty="0"/>
          </a:p>
          <a:p>
            <a:r>
              <a:rPr lang="zh-CN" altLang="en-US" dirty="0"/>
              <a:t>或者，它可以用于学习一个代理模型，其结果推理规则与训练数据最匹配</a:t>
            </a:r>
            <a:r>
              <a:rPr lang="en-US" altLang="zh-CN" dirty="0"/>
              <a:t>[53]</a:t>
            </a:r>
            <a:r>
              <a:rPr lang="zh-CN" altLang="en-US" dirty="0"/>
              <a:t>。</a:t>
            </a:r>
          </a:p>
        </p:txBody>
      </p:sp>
      <p:sp>
        <p:nvSpPr>
          <p:cNvPr id="4" name="灯片编号占位符 3"/>
          <p:cNvSpPr>
            <a:spLocks noGrp="1"/>
          </p:cNvSpPr>
          <p:nvPr>
            <p:ph type="sldNum" sz="quarter" idx="5"/>
          </p:nvPr>
        </p:nvSpPr>
        <p:spPr/>
        <p:txBody>
          <a:bodyPr/>
          <a:lstStyle/>
          <a:p>
            <a:fld id="{69C03E7F-BD71-4F7F-BEAF-CA83D5F3412C}" type="slidenum">
              <a:rPr lang="zh-CN" altLang="en-US" smtClean="0"/>
              <a:t>7</a:t>
            </a:fld>
            <a:endParaRPr lang="zh-CN" altLang="en-US"/>
          </a:p>
        </p:txBody>
      </p:sp>
    </p:spTree>
    <p:extLst>
      <p:ext uri="{BB962C8B-B14F-4D97-AF65-F5344CB8AC3E}">
        <p14:creationId xmlns:p14="http://schemas.microsoft.com/office/powerpoint/2010/main" val="37877606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模型辅助网络通过使用模型感知算法设计深层架构来实现基于模型的深层学习。广义而言，模型辅助网络使用</a:t>
            </a:r>
            <a:r>
              <a:rPr lang="en-US" altLang="zh-CN" dirty="0"/>
              <a:t>DNN</a:t>
            </a:r>
            <a:r>
              <a:rPr lang="zh-CN" altLang="en-US" dirty="0"/>
              <a:t>实现推理系统，类似于传统的深度学习。尽管如此，这里的理由不是应用通用的现成</a:t>
            </a:r>
            <a:r>
              <a:rPr lang="en-US" altLang="zh-CN" dirty="0"/>
              <a:t>DNN</a:t>
            </a:r>
            <a:r>
              <a:rPr lang="zh-CN" altLang="en-US" dirty="0"/>
              <a:t>，而是根据合适的基于模型的方法，针对感兴趣的场景定制架构。通过将基于模型的算法转换为模型辅助网络，从数据中学习其映射，通常可以提高推理速度，并克服部分或不匹配的领域知识。</a:t>
            </a:r>
          </a:p>
          <a:p>
            <a:endParaRPr lang="zh-CN" altLang="en-US" dirty="0"/>
          </a:p>
          <a:p>
            <a:r>
              <a:rPr lang="zh-CN" altLang="en-US" dirty="0"/>
              <a:t>特别是，作为学习过程的一部分，模型辅助网络可以学习缺失的模型参数，例如信道矩阵</a:t>
            </a:r>
            <a:r>
              <a:rPr lang="en-US" altLang="zh-CN" dirty="0"/>
              <a:t>[19]</a:t>
            </a:r>
            <a:r>
              <a:rPr lang="zh-CN" altLang="en-US" dirty="0"/>
              <a:t>、字典</a:t>
            </a:r>
            <a:r>
              <a:rPr lang="en-US" altLang="zh-CN" dirty="0"/>
              <a:t>[51]</a:t>
            </a:r>
            <a:r>
              <a:rPr lang="zh-CN" altLang="en-US" dirty="0"/>
              <a:t>和噪声协方差</a:t>
            </a:r>
            <a:r>
              <a:rPr lang="en-US" altLang="zh-CN" dirty="0"/>
              <a:t>[52]</a:t>
            </a:r>
            <a:r>
              <a:rPr lang="zh-CN" altLang="en-US" dirty="0"/>
              <a:t>。</a:t>
            </a:r>
          </a:p>
          <a:p>
            <a:endParaRPr lang="zh-CN" altLang="en-US" dirty="0"/>
          </a:p>
          <a:p>
            <a:r>
              <a:rPr lang="zh-CN" altLang="en-US" dirty="0"/>
              <a:t>或者，它可以用于学习一个代理模型，其结果推理规则与训练数据最匹配</a:t>
            </a:r>
            <a:r>
              <a:rPr lang="en-US" altLang="zh-CN" dirty="0"/>
              <a:t>[53]</a:t>
            </a:r>
            <a:r>
              <a:rPr lang="zh-CN" altLang="en-US" dirty="0"/>
              <a:t>。</a:t>
            </a:r>
          </a:p>
        </p:txBody>
      </p:sp>
      <p:sp>
        <p:nvSpPr>
          <p:cNvPr id="4" name="灯片编号占位符 3"/>
          <p:cNvSpPr>
            <a:spLocks noGrp="1"/>
          </p:cNvSpPr>
          <p:nvPr>
            <p:ph type="sldNum" sz="quarter" idx="5"/>
          </p:nvPr>
        </p:nvSpPr>
        <p:spPr/>
        <p:txBody>
          <a:bodyPr/>
          <a:lstStyle/>
          <a:p>
            <a:fld id="{69C03E7F-BD71-4F7F-BEAF-CA83D5F3412C}" type="slidenum">
              <a:rPr lang="zh-CN" altLang="en-US" smtClean="0"/>
              <a:t>8</a:t>
            </a:fld>
            <a:endParaRPr lang="zh-CN" altLang="en-US"/>
          </a:p>
        </p:txBody>
      </p:sp>
    </p:spTree>
    <p:extLst>
      <p:ext uri="{BB962C8B-B14F-4D97-AF65-F5344CB8AC3E}">
        <p14:creationId xmlns:p14="http://schemas.microsoft.com/office/powerpoint/2010/main" val="38326221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9C03E7F-BD71-4F7F-BEAF-CA83D5F3412C}" type="slidenum">
              <a:rPr lang="zh-CN" altLang="en-US" smtClean="0"/>
              <a:t>9</a:t>
            </a:fld>
            <a:endParaRPr lang="zh-CN" altLang="en-US"/>
          </a:p>
        </p:txBody>
      </p:sp>
    </p:spTree>
    <p:extLst>
      <p:ext uri="{BB962C8B-B14F-4D97-AF65-F5344CB8AC3E}">
        <p14:creationId xmlns:p14="http://schemas.microsoft.com/office/powerpoint/2010/main" val="4681047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F8E2A5AA-0ADE-4A24-8106-207C03497465}" type="datetime1">
              <a:rPr lang="zh-CN" altLang="en-US" smtClean="0"/>
              <a:t>2024/3/13</a:t>
            </a:fld>
            <a:endParaRPr lang="zh-CN" altLang="en-US"/>
          </a:p>
        </p:txBody>
      </p:sp>
      <p:sp>
        <p:nvSpPr>
          <p:cNvPr id="5" name="页脚占位符 4"/>
          <p:cNvSpPr>
            <a:spLocks noGrp="1"/>
          </p:cNvSpPr>
          <p:nvPr>
            <p:ph type="ftr" sz="quarter" idx="11"/>
          </p:nvPr>
        </p:nvSpPr>
        <p:spPr/>
        <p:txBody>
          <a:bodyPr/>
          <a:lstStyle/>
          <a:p>
            <a:r>
              <a:rPr lang="zh-CN" altLang="en-US"/>
              <a:t>西安电子科技大学</a:t>
            </a:r>
          </a:p>
        </p:txBody>
      </p:sp>
      <p:sp>
        <p:nvSpPr>
          <p:cNvPr id="6" name="灯片编号占位符 5"/>
          <p:cNvSpPr>
            <a:spLocks noGrp="1"/>
          </p:cNvSpPr>
          <p:nvPr>
            <p:ph type="sldNum" sz="quarter" idx="12"/>
          </p:nvPr>
        </p:nvSpPr>
        <p:spPr/>
        <p:txBody>
          <a:bodyPr/>
          <a:lstStyle/>
          <a:p>
            <a:fld id="{33B9A5AF-BDD6-4E14-989F-CF034C94E4CA}"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标题+截图">
    <p:spTree>
      <p:nvGrpSpPr>
        <p:cNvPr id="1" name=""/>
        <p:cNvGrpSpPr/>
        <p:nvPr/>
      </p:nvGrpSpPr>
      <p:grpSpPr>
        <a:xfrm>
          <a:off x="0" y="0"/>
          <a:ext cx="0" cy="0"/>
          <a:chOff x="0" y="0"/>
          <a:chExt cx="0" cy="0"/>
        </a:xfrm>
      </p:grpSpPr>
      <p:sp>
        <p:nvSpPr>
          <p:cNvPr id="29" name="矩形 28"/>
          <p:cNvSpPr/>
          <p:nvPr userDrawn="1"/>
        </p:nvSpPr>
        <p:spPr>
          <a:xfrm>
            <a:off x="0" y="2438400"/>
            <a:ext cx="12192000" cy="26517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6" name="图片 15"/>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a:fillRect/>
          </a:stretch>
        </p:blipFill>
        <p:spPr>
          <a:xfrm>
            <a:off x="-40640" y="1227371"/>
            <a:ext cx="6553200" cy="5189304"/>
          </a:xfrm>
          <a:prstGeom prst="rect">
            <a:avLst/>
          </a:prstGeom>
        </p:spPr>
      </p:pic>
      <p:sp>
        <p:nvSpPr>
          <p:cNvPr id="2" name="标题 1"/>
          <p:cNvSpPr>
            <a:spLocks noGrp="1"/>
          </p:cNvSpPr>
          <p:nvPr>
            <p:ph type="title"/>
          </p:nvPr>
        </p:nvSpPr>
        <p:spPr>
          <a:xfrm>
            <a:off x="750104" y="441325"/>
            <a:ext cx="10515600" cy="365125"/>
          </a:xfrm>
        </p:spPr>
        <p:txBody>
          <a:bodyPr>
            <a:normAutofit/>
          </a:bodyPr>
          <a:lstStyle>
            <a:lvl1pPr>
              <a:defRPr sz="2400" b="1">
                <a:latin typeface="+mj-ea"/>
                <a:ea typeface="+mj-ea"/>
              </a:defRPr>
            </a:lvl1pPr>
          </a:lstStyle>
          <a:p>
            <a:r>
              <a:rPr lang="zh-CN" altLang="en-US" dirty="0"/>
              <a:t>单击此处编辑母版标题样式</a:t>
            </a:r>
          </a:p>
        </p:txBody>
      </p:sp>
      <p:sp>
        <p:nvSpPr>
          <p:cNvPr id="3" name="日期占位符 2"/>
          <p:cNvSpPr>
            <a:spLocks noGrp="1"/>
          </p:cNvSpPr>
          <p:nvPr>
            <p:ph type="dt" sz="half" idx="10"/>
          </p:nvPr>
        </p:nvSpPr>
        <p:spPr/>
        <p:txBody>
          <a:bodyPr/>
          <a:lstStyle>
            <a:lvl1pPr>
              <a:defRPr>
                <a:latin typeface="微软雅黑" panose="020B0503020204020204" pitchFamily="34" charset="-122"/>
                <a:ea typeface="微软雅黑" panose="020B0503020204020204" pitchFamily="34" charset="-122"/>
              </a:defRPr>
            </a:lvl1pPr>
          </a:lstStyle>
          <a:p>
            <a:fld id="{4DB44E30-715F-4973-8179-B4178D7E09F0}" type="datetime1">
              <a:rPr lang="zh-CN" altLang="en-US" smtClean="0"/>
              <a:t>2024/3/13</a:t>
            </a:fld>
            <a:endParaRPr lang="zh-CN" altLang="en-US" dirty="0"/>
          </a:p>
        </p:txBody>
      </p:sp>
      <p:sp>
        <p:nvSpPr>
          <p:cNvPr id="4" name="页脚占位符 3"/>
          <p:cNvSpPr>
            <a:spLocks noGrp="1"/>
          </p:cNvSpPr>
          <p:nvPr>
            <p:ph type="ftr" sz="quarter" idx="11"/>
          </p:nvPr>
        </p:nvSpPr>
        <p:spPr/>
        <p:txBody>
          <a:bodyPr/>
          <a:lstStyle>
            <a:lvl1pPr>
              <a:defRPr>
                <a:latin typeface="微软雅黑" panose="020B0503020204020204" pitchFamily="34" charset="-122"/>
                <a:ea typeface="微软雅黑" panose="020B0503020204020204" pitchFamily="34" charset="-122"/>
              </a:defRPr>
            </a:lvl1pPr>
          </a:lstStyle>
          <a:p>
            <a:r>
              <a:rPr lang="zh-CN" altLang="en-US"/>
              <a:t>西安电子科技大学</a:t>
            </a:r>
            <a:endParaRPr lang="zh-CN" altLang="en-US" dirty="0"/>
          </a:p>
        </p:txBody>
      </p:sp>
      <p:sp>
        <p:nvSpPr>
          <p:cNvPr id="5" name="灯片编号占位符 4"/>
          <p:cNvSpPr>
            <a:spLocks noGrp="1"/>
          </p:cNvSpPr>
          <p:nvPr>
            <p:ph type="sldNum" sz="quarter" idx="12"/>
          </p:nvPr>
        </p:nvSpPr>
        <p:spPr/>
        <p:txBody>
          <a:bodyPr/>
          <a:lstStyle>
            <a:lvl1pPr>
              <a:defRPr>
                <a:latin typeface="微软雅黑" panose="020B0503020204020204" pitchFamily="34" charset="-122"/>
                <a:ea typeface="微软雅黑" panose="020B0503020204020204" pitchFamily="34" charset="-122"/>
              </a:defRPr>
            </a:lvl1pPr>
          </a:lstStyle>
          <a:p>
            <a:fld id="{33B9A5AF-BDD6-4E14-989F-CF034C94E4CA}" type="slidenum">
              <a:rPr lang="zh-CN" altLang="en-US" smtClean="0"/>
              <a:t>‹#›</a:t>
            </a:fld>
            <a:endParaRPr lang="zh-CN" altLang="en-US" dirty="0"/>
          </a:p>
        </p:txBody>
      </p:sp>
      <p:sp>
        <p:nvSpPr>
          <p:cNvPr id="8" name="矩形 7"/>
          <p:cNvSpPr/>
          <p:nvPr userDrawn="1"/>
        </p:nvSpPr>
        <p:spPr>
          <a:xfrm>
            <a:off x="570610" y="441325"/>
            <a:ext cx="101385" cy="59446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内容占位符 16"/>
          <p:cNvSpPr>
            <a:spLocks noGrp="1"/>
          </p:cNvSpPr>
          <p:nvPr>
            <p:ph sz="quarter" idx="13" hasCustomPrompt="1"/>
          </p:nvPr>
        </p:nvSpPr>
        <p:spPr>
          <a:xfrm>
            <a:off x="750888" y="806450"/>
            <a:ext cx="10515600" cy="228600"/>
          </a:xfrm>
        </p:spPr>
        <p:txBody>
          <a:bodyPr>
            <a:noAutofit/>
          </a:bodyPr>
          <a:lstStyle>
            <a:lvl1pPr marL="0" indent="0">
              <a:buNone/>
              <a:defRPr sz="1600">
                <a:latin typeface="+mj-ea"/>
                <a:ea typeface="+mj-ea"/>
              </a:defRPr>
            </a:lvl1pPr>
          </a:lstStyle>
          <a:p>
            <a:pPr lvl="0"/>
            <a:r>
              <a:rPr lang="zh-CN" altLang="en-US" dirty="0"/>
              <a:t>单击此处编辑英文标题</a:t>
            </a:r>
          </a:p>
        </p:txBody>
      </p:sp>
      <p:sp>
        <p:nvSpPr>
          <p:cNvPr id="26" name="图片占位符 25"/>
          <p:cNvSpPr>
            <a:spLocks noGrp="1"/>
          </p:cNvSpPr>
          <p:nvPr>
            <p:ph type="pic" sz="quarter" idx="15"/>
          </p:nvPr>
        </p:nvSpPr>
        <p:spPr>
          <a:xfrm>
            <a:off x="4094003" y="1461107"/>
            <a:ext cx="2145971" cy="4650188"/>
          </a:xfrm>
          <a:custGeom>
            <a:avLst/>
            <a:gdLst>
              <a:gd name="connsiteX0" fmla="*/ 232494 w 2145971"/>
              <a:gd name="connsiteY0" fmla="*/ 0 h 4565992"/>
              <a:gd name="connsiteX1" fmla="*/ 411896 w 2145971"/>
              <a:gd name="connsiteY1" fmla="*/ 0 h 4565992"/>
              <a:gd name="connsiteX2" fmla="*/ 460701 w 2145971"/>
              <a:gd name="connsiteY2" fmla="*/ 37375 h 4565992"/>
              <a:gd name="connsiteX3" fmla="*/ 474141 w 2145971"/>
              <a:gd name="connsiteY3" fmla="*/ 58952 h 4565992"/>
              <a:gd name="connsiteX4" fmla="*/ 474141 w 2145971"/>
              <a:gd name="connsiteY4" fmla="*/ 82631 h 4565992"/>
              <a:gd name="connsiteX5" fmla="*/ 510037 w 2145971"/>
              <a:gd name="connsiteY5" fmla="*/ 169291 h 4565992"/>
              <a:gd name="connsiteX6" fmla="*/ 511822 w 2145971"/>
              <a:gd name="connsiteY6" fmla="*/ 170494 h 4565992"/>
              <a:gd name="connsiteX7" fmla="*/ 511182 w 2145971"/>
              <a:gd name="connsiteY7" fmla="*/ 183169 h 4565992"/>
              <a:gd name="connsiteX8" fmla="*/ 513849 w 2145971"/>
              <a:gd name="connsiteY8" fmla="*/ 183169 h 4565992"/>
              <a:gd name="connsiteX9" fmla="*/ 513849 w 2145971"/>
              <a:gd name="connsiteY9" fmla="*/ 171861 h 4565992"/>
              <a:gd name="connsiteX10" fmla="*/ 548992 w 2145971"/>
              <a:gd name="connsiteY10" fmla="*/ 195555 h 4565992"/>
              <a:gd name="connsiteX11" fmla="*/ 596696 w 2145971"/>
              <a:gd name="connsiteY11" fmla="*/ 205186 h 4565992"/>
              <a:gd name="connsiteX12" fmla="*/ 1542211 w 2145971"/>
              <a:gd name="connsiteY12" fmla="*/ 205186 h 4565992"/>
              <a:gd name="connsiteX13" fmla="*/ 1628871 w 2145971"/>
              <a:gd name="connsiteY13" fmla="*/ 169291 h 4565992"/>
              <a:gd name="connsiteX14" fmla="*/ 1652348 w 2145971"/>
              <a:gd name="connsiteY14" fmla="*/ 134469 h 4565992"/>
              <a:gd name="connsiteX15" fmla="*/ 1652348 w 2145971"/>
              <a:gd name="connsiteY15" fmla="*/ 149349 h 4565992"/>
              <a:gd name="connsiteX16" fmla="*/ 1652530 w 2145971"/>
              <a:gd name="connsiteY16" fmla="*/ 149349 h 4565992"/>
              <a:gd name="connsiteX17" fmla="*/ 1653216 w 2145971"/>
              <a:gd name="connsiteY17" fmla="*/ 135765 h 4565992"/>
              <a:gd name="connsiteX18" fmla="*/ 1654573 w 2145971"/>
              <a:gd name="connsiteY18" fmla="*/ 131168 h 4565992"/>
              <a:gd name="connsiteX19" fmla="*/ 1655135 w 2145971"/>
              <a:gd name="connsiteY19" fmla="*/ 130335 h 4565992"/>
              <a:gd name="connsiteX20" fmla="*/ 1655818 w 2145971"/>
              <a:gd name="connsiteY20" fmla="*/ 126954 h 4565992"/>
              <a:gd name="connsiteX21" fmla="*/ 1670739 w 2145971"/>
              <a:gd name="connsiteY21" fmla="*/ 76422 h 4565992"/>
              <a:gd name="connsiteX22" fmla="*/ 1707424 w 2145971"/>
              <a:gd name="connsiteY22" fmla="*/ 28517 h 4565992"/>
              <a:gd name="connsiteX23" fmla="*/ 1753206 w 2145971"/>
              <a:gd name="connsiteY23" fmla="*/ 0 h 4565992"/>
              <a:gd name="connsiteX24" fmla="*/ 1913477 w 2145971"/>
              <a:gd name="connsiteY24" fmla="*/ 0 h 4565992"/>
              <a:gd name="connsiteX25" fmla="*/ 2145971 w 2145971"/>
              <a:gd name="connsiteY25" fmla="*/ 232494 h 4565992"/>
              <a:gd name="connsiteX26" fmla="*/ 2145971 w 2145971"/>
              <a:gd name="connsiteY26" fmla="*/ 4333498 h 4565992"/>
              <a:gd name="connsiteX27" fmla="*/ 1913477 w 2145971"/>
              <a:gd name="connsiteY27" fmla="*/ 4565992 h 4565992"/>
              <a:gd name="connsiteX28" fmla="*/ 232494 w 2145971"/>
              <a:gd name="connsiteY28" fmla="*/ 4565992 h 4565992"/>
              <a:gd name="connsiteX29" fmla="*/ 0 w 2145971"/>
              <a:gd name="connsiteY29" fmla="*/ 4333498 h 4565992"/>
              <a:gd name="connsiteX30" fmla="*/ 0 w 2145971"/>
              <a:gd name="connsiteY30" fmla="*/ 232494 h 4565992"/>
              <a:gd name="connsiteX31" fmla="*/ 232494 w 2145971"/>
              <a:gd name="connsiteY31" fmla="*/ 0 h 4565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145971" h="4565992">
                <a:moveTo>
                  <a:pt x="232494" y="0"/>
                </a:moveTo>
                <a:lnTo>
                  <a:pt x="411896" y="0"/>
                </a:lnTo>
                <a:lnTo>
                  <a:pt x="460701" y="37375"/>
                </a:lnTo>
                <a:lnTo>
                  <a:pt x="474141" y="58952"/>
                </a:lnTo>
                <a:lnTo>
                  <a:pt x="474141" y="82631"/>
                </a:lnTo>
                <a:cubicBezTo>
                  <a:pt x="474141" y="116474"/>
                  <a:pt x="487859" y="147112"/>
                  <a:pt x="510037" y="169291"/>
                </a:cubicBezTo>
                <a:lnTo>
                  <a:pt x="511822" y="170494"/>
                </a:lnTo>
                <a:lnTo>
                  <a:pt x="511182" y="183169"/>
                </a:lnTo>
                <a:lnTo>
                  <a:pt x="513849" y="183169"/>
                </a:lnTo>
                <a:lnTo>
                  <a:pt x="513849" y="171861"/>
                </a:lnTo>
                <a:lnTo>
                  <a:pt x="548992" y="195555"/>
                </a:lnTo>
                <a:cubicBezTo>
                  <a:pt x="563655" y="201757"/>
                  <a:pt x="579775" y="205186"/>
                  <a:pt x="596696" y="205186"/>
                </a:cubicBezTo>
                <a:lnTo>
                  <a:pt x="1542211" y="205186"/>
                </a:lnTo>
                <a:cubicBezTo>
                  <a:pt x="1576054" y="205186"/>
                  <a:pt x="1606693" y="191469"/>
                  <a:pt x="1628871" y="169291"/>
                </a:cubicBezTo>
                <a:lnTo>
                  <a:pt x="1652348" y="134469"/>
                </a:lnTo>
                <a:lnTo>
                  <a:pt x="1652348" y="149349"/>
                </a:lnTo>
                <a:lnTo>
                  <a:pt x="1652530" y="149349"/>
                </a:lnTo>
                <a:lnTo>
                  <a:pt x="1653216" y="135765"/>
                </a:lnTo>
                <a:lnTo>
                  <a:pt x="1654573" y="131168"/>
                </a:lnTo>
                <a:lnTo>
                  <a:pt x="1655135" y="130335"/>
                </a:lnTo>
                <a:lnTo>
                  <a:pt x="1655818" y="126954"/>
                </a:lnTo>
                <a:lnTo>
                  <a:pt x="1670739" y="76422"/>
                </a:lnTo>
                <a:cubicBezTo>
                  <a:pt x="1680021" y="58300"/>
                  <a:pt x="1692497" y="42084"/>
                  <a:pt x="1707424" y="28517"/>
                </a:cubicBezTo>
                <a:lnTo>
                  <a:pt x="1753206" y="0"/>
                </a:lnTo>
                <a:lnTo>
                  <a:pt x="1913477" y="0"/>
                </a:lnTo>
                <a:cubicBezTo>
                  <a:pt x="2041880" y="0"/>
                  <a:pt x="2145971" y="104091"/>
                  <a:pt x="2145971" y="232494"/>
                </a:cubicBezTo>
                <a:lnTo>
                  <a:pt x="2145971" y="4333498"/>
                </a:lnTo>
                <a:cubicBezTo>
                  <a:pt x="2145971" y="4461901"/>
                  <a:pt x="2041880" y="4565992"/>
                  <a:pt x="1913477" y="4565992"/>
                </a:cubicBezTo>
                <a:lnTo>
                  <a:pt x="232494" y="4565992"/>
                </a:lnTo>
                <a:cubicBezTo>
                  <a:pt x="104091" y="4565992"/>
                  <a:pt x="0" y="4461901"/>
                  <a:pt x="0" y="4333498"/>
                </a:cubicBezTo>
                <a:lnTo>
                  <a:pt x="0" y="232494"/>
                </a:lnTo>
                <a:cubicBezTo>
                  <a:pt x="0" y="104091"/>
                  <a:pt x="104091" y="0"/>
                  <a:pt x="232494" y="0"/>
                </a:cubicBezTo>
                <a:close/>
              </a:path>
            </a:pathLst>
          </a:custGeom>
        </p:spPr>
        <p:txBody>
          <a:bodyPr wrap="square">
            <a:noAutofit/>
          </a:bodyPr>
          <a:lstStyle/>
          <a:p>
            <a:endParaRPr lang="zh-CN" altLang="en-US" dirty="0"/>
          </a:p>
        </p:txBody>
      </p:sp>
      <p:sp>
        <p:nvSpPr>
          <p:cNvPr id="27" name="图片占位符 26"/>
          <p:cNvSpPr>
            <a:spLocks noGrp="1"/>
          </p:cNvSpPr>
          <p:nvPr>
            <p:ph type="pic" sz="quarter" idx="16"/>
          </p:nvPr>
        </p:nvSpPr>
        <p:spPr>
          <a:xfrm>
            <a:off x="1360455" y="1471267"/>
            <a:ext cx="2145971" cy="4650188"/>
          </a:xfrm>
          <a:custGeom>
            <a:avLst/>
            <a:gdLst>
              <a:gd name="connsiteX0" fmla="*/ 232494 w 2145971"/>
              <a:gd name="connsiteY0" fmla="*/ 0 h 4565992"/>
              <a:gd name="connsiteX1" fmla="*/ 411896 w 2145971"/>
              <a:gd name="connsiteY1" fmla="*/ 0 h 4565992"/>
              <a:gd name="connsiteX2" fmla="*/ 460701 w 2145971"/>
              <a:gd name="connsiteY2" fmla="*/ 37375 h 4565992"/>
              <a:gd name="connsiteX3" fmla="*/ 474141 w 2145971"/>
              <a:gd name="connsiteY3" fmla="*/ 58952 h 4565992"/>
              <a:gd name="connsiteX4" fmla="*/ 474141 w 2145971"/>
              <a:gd name="connsiteY4" fmla="*/ 82631 h 4565992"/>
              <a:gd name="connsiteX5" fmla="*/ 510037 w 2145971"/>
              <a:gd name="connsiteY5" fmla="*/ 169291 h 4565992"/>
              <a:gd name="connsiteX6" fmla="*/ 511822 w 2145971"/>
              <a:gd name="connsiteY6" fmla="*/ 170494 h 4565992"/>
              <a:gd name="connsiteX7" fmla="*/ 511182 w 2145971"/>
              <a:gd name="connsiteY7" fmla="*/ 183169 h 4565992"/>
              <a:gd name="connsiteX8" fmla="*/ 513849 w 2145971"/>
              <a:gd name="connsiteY8" fmla="*/ 183169 h 4565992"/>
              <a:gd name="connsiteX9" fmla="*/ 513849 w 2145971"/>
              <a:gd name="connsiteY9" fmla="*/ 171861 h 4565992"/>
              <a:gd name="connsiteX10" fmla="*/ 548992 w 2145971"/>
              <a:gd name="connsiteY10" fmla="*/ 195555 h 4565992"/>
              <a:gd name="connsiteX11" fmla="*/ 596696 w 2145971"/>
              <a:gd name="connsiteY11" fmla="*/ 205186 h 4565992"/>
              <a:gd name="connsiteX12" fmla="*/ 1542211 w 2145971"/>
              <a:gd name="connsiteY12" fmla="*/ 205186 h 4565992"/>
              <a:gd name="connsiteX13" fmla="*/ 1628871 w 2145971"/>
              <a:gd name="connsiteY13" fmla="*/ 169291 h 4565992"/>
              <a:gd name="connsiteX14" fmla="*/ 1652348 w 2145971"/>
              <a:gd name="connsiteY14" fmla="*/ 134469 h 4565992"/>
              <a:gd name="connsiteX15" fmla="*/ 1652348 w 2145971"/>
              <a:gd name="connsiteY15" fmla="*/ 149349 h 4565992"/>
              <a:gd name="connsiteX16" fmla="*/ 1652530 w 2145971"/>
              <a:gd name="connsiteY16" fmla="*/ 149349 h 4565992"/>
              <a:gd name="connsiteX17" fmla="*/ 1653216 w 2145971"/>
              <a:gd name="connsiteY17" fmla="*/ 135765 h 4565992"/>
              <a:gd name="connsiteX18" fmla="*/ 1654573 w 2145971"/>
              <a:gd name="connsiteY18" fmla="*/ 131168 h 4565992"/>
              <a:gd name="connsiteX19" fmla="*/ 1655135 w 2145971"/>
              <a:gd name="connsiteY19" fmla="*/ 130335 h 4565992"/>
              <a:gd name="connsiteX20" fmla="*/ 1655818 w 2145971"/>
              <a:gd name="connsiteY20" fmla="*/ 126954 h 4565992"/>
              <a:gd name="connsiteX21" fmla="*/ 1670739 w 2145971"/>
              <a:gd name="connsiteY21" fmla="*/ 76422 h 4565992"/>
              <a:gd name="connsiteX22" fmla="*/ 1707424 w 2145971"/>
              <a:gd name="connsiteY22" fmla="*/ 28517 h 4565992"/>
              <a:gd name="connsiteX23" fmla="*/ 1753206 w 2145971"/>
              <a:gd name="connsiteY23" fmla="*/ 0 h 4565992"/>
              <a:gd name="connsiteX24" fmla="*/ 1913477 w 2145971"/>
              <a:gd name="connsiteY24" fmla="*/ 0 h 4565992"/>
              <a:gd name="connsiteX25" fmla="*/ 2145971 w 2145971"/>
              <a:gd name="connsiteY25" fmla="*/ 232494 h 4565992"/>
              <a:gd name="connsiteX26" fmla="*/ 2145971 w 2145971"/>
              <a:gd name="connsiteY26" fmla="*/ 4333498 h 4565992"/>
              <a:gd name="connsiteX27" fmla="*/ 1913477 w 2145971"/>
              <a:gd name="connsiteY27" fmla="*/ 4565992 h 4565992"/>
              <a:gd name="connsiteX28" fmla="*/ 232494 w 2145971"/>
              <a:gd name="connsiteY28" fmla="*/ 4565992 h 4565992"/>
              <a:gd name="connsiteX29" fmla="*/ 0 w 2145971"/>
              <a:gd name="connsiteY29" fmla="*/ 4333498 h 4565992"/>
              <a:gd name="connsiteX30" fmla="*/ 0 w 2145971"/>
              <a:gd name="connsiteY30" fmla="*/ 232494 h 4565992"/>
              <a:gd name="connsiteX31" fmla="*/ 232494 w 2145971"/>
              <a:gd name="connsiteY31" fmla="*/ 0 h 4565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145971" h="4565992">
                <a:moveTo>
                  <a:pt x="232494" y="0"/>
                </a:moveTo>
                <a:lnTo>
                  <a:pt x="411896" y="0"/>
                </a:lnTo>
                <a:lnTo>
                  <a:pt x="460701" y="37375"/>
                </a:lnTo>
                <a:lnTo>
                  <a:pt x="474141" y="58952"/>
                </a:lnTo>
                <a:lnTo>
                  <a:pt x="474141" y="82631"/>
                </a:lnTo>
                <a:cubicBezTo>
                  <a:pt x="474141" y="116474"/>
                  <a:pt x="487859" y="147112"/>
                  <a:pt x="510037" y="169291"/>
                </a:cubicBezTo>
                <a:lnTo>
                  <a:pt x="511822" y="170494"/>
                </a:lnTo>
                <a:lnTo>
                  <a:pt x="511182" y="183169"/>
                </a:lnTo>
                <a:lnTo>
                  <a:pt x="513849" y="183169"/>
                </a:lnTo>
                <a:lnTo>
                  <a:pt x="513849" y="171861"/>
                </a:lnTo>
                <a:lnTo>
                  <a:pt x="548992" y="195555"/>
                </a:lnTo>
                <a:cubicBezTo>
                  <a:pt x="563655" y="201757"/>
                  <a:pt x="579775" y="205186"/>
                  <a:pt x="596696" y="205186"/>
                </a:cubicBezTo>
                <a:lnTo>
                  <a:pt x="1542211" y="205186"/>
                </a:lnTo>
                <a:cubicBezTo>
                  <a:pt x="1576054" y="205186"/>
                  <a:pt x="1606693" y="191469"/>
                  <a:pt x="1628871" y="169291"/>
                </a:cubicBezTo>
                <a:lnTo>
                  <a:pt x="1652348" y="134469"/>
                </a:lnTo>
                <a:lnTo>
                  <a:pt x="1652348" y="149349"/>
                </a:lnTo>
                <a:lnTo>
                  <a:pt x="1652530" y="149349"/>
                </a:lnTo>
                <a:lnTo>
                  <a:pt x="1653216" y="135765"/>
                </a:lnTo>
                <a:lnTo>
                  <a:pt x="1654573" y="131168"/>
                </a:lnTo>
                <a:lnTo>
                  <a:pt x="1655135" y="130335"/>
                </a:lnTo>
                <a:lnTo>
                  <a:pt x="1655818" y="126954"/>
                </a:lnTo>
                <a:lnTo>
                  <a:pt x="1670739" y="76422"/>
                </a:lnTo>
                <a:cubicBezTo>
                  <a:pt x="1680021" y="58300"/>
                  <a:pt x="1692497" y="42084"/>
                  <a:pt x="1707424" y="28517"/>
                </a:cubicBezTo>
                <a:lnTo>
                  <a:pt x="1753206" y="0"/>
                </a:lnTo>
                <a:lnTo>
                  <a:pt x="1913477" y="0"/>
                </a:lnTo>
                <a:cubicBezTo>
                  <a:pt x="2041880" y="0"/>
                  <a:pt x="2145971" y="104091"/>
                  <a:pt x="2145971" y="232494"/>
                </a:cubicBezTo>
                <a:lnTo>
                  <a:pt x="2145971" y="4333498"/>
                </a:lnTo>
                <a:cubicBezTo>
                  <a:pt x="2145971" y="4461901"/>
                  <a:pt x="2041880" y="4565992"/>
                  <a:pt x="1913477" y="4565992"/>
                </a:cubicBezTo>
                <a:lnTo>
                  <a:pt x="232494" y="4565992"/>
                </a:lnTo>
                <a:cubicBezTo>
                  <a:pt x="104091" y="4565992"/>
                  <a:pt x="0" y="4461901"/>
                  <a:pt x="0" y="4333498"/>
                </a:cubicBezTo>
                <a:lnTo>
                  <a:pt x="0" y="232494"/>
                </a:lnTo>
                <a:cubicBezTo>
                  <a:pt x="0" y="104091"/>
                  <a:pt x="104091" y="0"/>
                  <a:pt x="232494" y="0"/>
                </a:cubicBezTo>
                <a:close/>
              </a:path>
            </a:pathLst>
          </a:custGeom>
        </p:spPr>
        <p:txBody>
          <a:bodyPr wrap="square">
            <a:noAutofit/>
          </a:bodyPr>
          <a:lstStyle/>
          <a:p>
            <a:endParaRPr lang="zh-CN" altLang="en-US" dirty="0"/>
          </a:p>
        </p:txBody>
      </p:sp>
      <p:sp>
        <p:nvSpPr>
          <p:cNvPr id="28" name="图片占位符 27"/>
          <p:cNvSpPr>
            <a:spLocks noGrp="1"/>
          </p:cNvSpPr>
          <p:nvPr>
            <p:ph type="pic" sz="quarter" idx="17"/>
          </p:nvPr>
        </p:nvSpPr>
        <p:spPr>
          <a:xfrm>
            <a:off x="-1403065" y="1466132"/>
            <a:ext cx="2145971" cy="4650188"/>
          </a:xfrm>
          <a:custGeom>
            <a:avLst/>
            <a:gdLst>
              <a:gd name="connsiteX0" fmla="*/ 232494 w 2145971"/>
              <a:gd name="connsiteY0" fmla="*/ 0 h 4565992"/>
              <a:gd name="connsiteX1" fmla="*/ 411896 w 2145971"/>
              <a:gd name="connsiteY1" fmla="*/ 0 h 4565992"/>
              <a:gd name="connsiteX2" fmla="*/ 460701 w 2145971"/>
              <a:gd name="connsiteY2" fmla="*/ 37375 h 4565992"/>
              <a:gd name="connsiteX3" fmla="*/ 474141 w 2145971"/>
              <a:gd name="connsiteY3" fmla="*/ 58952 h 4565992"/>
              <a:gd name="connsiteX4" fmla="*/ 474141 w 2145971"/>
              <a:gd name="connsiteY4" fmla="*/ 82631 h 4565992"/>
              <a:gd name="connsiteX5" fmla="*/ 510037 w 2145971"/>
              <a:gd name="connsiteY5" fmla="*/ 169291 h 4565992"/>
              <a:gd name="connsiteX6" fmla="*/ 511822 w 2145971"/>
              <a:gd name="connsiteY6" fmla="*/ 170494 h 4565992"/>
              <a:gd name="connsiteX7" fmla="*/ 511182 w 2145971"/>
              <a:gd name="connsiteY7" fmla="*/ 183169 h 4565992"/>
              <a:gd name="connsiteX8" fmla="*/ 513849 w 2145971"/>
              <a:gd name="connsiteY8" fmla="*/ 183169 h 4565992"/>
              <a:gd name="connsiteX9" fmla="*/ 513849 w 2145971"/>
              <a:gd name="connsiteY9" fmla="*/ 171861 h 4565992"/>
              <a:gd name="connsiteX10" fmla="*/ 548992 w 2145971"/>
              <a:gd name="connsiteY10" fmla="*/ 195555 h 4565992"/>
              <a:gd name="connsiteX11" fmla="*/ 596696 w 2145971"/>
              <a:gd name="connsiteY11" fmla="*/ 205186 h 4565992"/>
              <a:gd name="connsiteX12" fmla="*/ 1542211 w 2145971"/>
              <a:gd name="connsiteY12" fmla="*/ 205186 h 4565992"/>
              <a:gd name="connsiteX13" fmla="*/ 1628871 w 2145971"/>
              <a:gd name="connsiteY13" fmla="*/ 169291 h 4565992"/>
              <a:gd name="connsiteX14" fmla="*/ 1652348 w 2145971"/>
              <a:gd name="connsiteY14" fmla="*/ 134469 h 4565992"/>
              <a:gd name="connsiteX15" fmla="*/ 1652348 w 2145971"/>
              <a:gd name="connsiteY15" fmla="*/ 149349 h 4565992"/>
              <a:gd name="connsiteX16" fmla="*/ 1652530 w 2145971"/>
              <a:gd name="connsiteY16" fmla="*/ 149349 h 4565992"/>
              <a:gd name="connsiteX17" fmla="*/ 1653216 w 2145971"/>
              <a:gd name="connsiteY17" fmla="*/ 135765 h 4565992"/>
              <a:gd name="connsiteX18" fmla="*/ 1654573 w 2145971"/>
              <a:gd name="connsiteY18" fmla="*/ 131168 h 4565992"/>
              <a:gd name="connsiteX19" fmla="*/ 1655135 w 2145971"/>
              <a:gd name="connsiteY19" fmla="*/ 130335 h 4565992"/>
              <a:gd name="connsiteX20" fmla="*/ 1655818 w 2145971"/>
              <a:gd name="connsiteY20" fmla="*/ 126954 h 4565992"/>
              <a:gd name="connsiteX21" fmla="*/ 1670739 w 2145971"/>
              <a:gd name="connsiteY21" fmla="*/ 76422 h 4565992"/>
              <a:gd name="connsiteX22" fmla="*/ 1707424 w 2145971"/>
              <a:gd name="connsiteY22" fmla="*/ 28517 h 4565992"/>
              <a:gd name="connsiteX23" fmla="*/ 1753206 w 2145971"/>
              <a:gd name="connsiteY23" fmla="*/ 0 h 4565992"/>
              <a:gd name="connsiteX24" fmla="*/ 1913477 w 2145971"/>
              <a:gd name="connsiteY24" fmla="*/ 0 h 4565992"/>
              <a:gd name="connsiteX25" fmla="*/ 2145971 w 2145971"/>
              <a:gd name="connsiteY25" fmla="*/ 232494 h 4565992"/>
              <a:gd name="connsiteX26" fmla="*/ 2145971 w 2145971"/>
              <a:gd name="connsiteY26" fmla="*/ 4333498 h 4565992"/>
              <a:gd name="connsiteX27" fmla="*/ 1913477 w 2145971"/>
              <a:gd name="connsiteY27" fmla="*/ 4565992 h 4565992"/>
              <a:gd name="connsiteX28" fmla="*/ 232494 w 2145971"/>
              <a:gd name="connsiteY28" fmla="*/ 4565992 h 4565992"/>
              <a:gd name="connsiteX29" fmla="*/ 0 w 2145971"/>
              <a:gd name="connsiteY29" fmla="*/ 4333498 h 4565992"/>
              <a:gd name="connsiteX30" fmla="*/ 0 w 2145971"/>
              <a:gd name="connsiteY30" fmla="*/ 232494 h 4565992"/>
              <a:gd name="connsiteX31" fmla="*/ 232494 w 2145971"/>
              <a:gd name="connsiteY31" fmla="*/ 0 h 4565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145971" h="4565992">
                <a:moveTo>
                  <a:pt x="232494" y="0"/>
                </a:moveTo>
                <a:lnTo>
                  <a:pt x="411896" y="0"/>
                </a:lnTo>
                <a:lnTo>
                  <a:pt x="460701" y="37375"/>
                </a:lnTo>
                <a:lnTo>
                  <a:pt x="474141" y="58952"/>
                </a:lnTo>
                <a:lnTo>
                  <a:pt x="474141" y="82631"/>
                </a:lnTo>
                <a:cubicBezTo>
                  <a:pt x="474141" y="116474"/>
                  <a:pt x="487859" y="147112"/>
                  <a:pt x="510037" y="169291"/>
                </a:cubicBezTo>
                <a:lnTo>
                  <a:pt x="511822" y="170494"/>
                </a:lnTo>
                <a:lnTo>
                  <a:pt x="511182" y="183169"/>
                </a:lnTo>
                <a:lnTo>
                  <a:pt x="513849" y="183169"/>
                </a:lnTo>
                <a:lnTo>
                  <a:pt x="513849" y="171861"/>
                </a:lnTo>
                <a:lnTo>
                  <a:pt x="548992" y="195555"/>
                </a:lnTo>
                <a:cubicBezTo>
                  <a:pt x="563655" y="201757"/>
                  <a:pt x="579775" y="205186"/>
                  <a:pt x="596696" y="205186"/>
                </a:cubicBezTo>
                <a:lnTo>
                  <a:pt x="1542211" y="205186"/>
                </a:lnTo>
                <a:cubicBezTo>
                  <a:pt x="1576054" y="205186"/>
                  <a:pt x="1606693" y="191469"/>
                  <a:pt x="1628871" y="169291"/>
                </a:cubicBezTo>
                <a:lnTo>
                  <a:pt x="1652348" y="134469"/>
                </a:lnTo>
                <a:lnTo>
                  <a:pt x="1652348" y="149349"/>
                </a:lnTo>
                <a:lnTo>
                  <a:pt x="1652530" y="149349"/>
                </a:lnTo>
                <a:lnTo>
                  <a:pt x="1653216" y="135765"/>
                </a:lnTo>
                <a:lnTo>
                  <a:pt x="1654573" y="131168"/>
                </a:lnTo>
                <a:lnTo>
                  <a:pt x="1655135" y="130335"/>
                </a:lnTo>
                <a:lnTo>
                  <a:pt x="1655818" y="126954"/>
                </a:lnTo>
                <a:lnTo>
                  <a:pt x="1670739" y="76422"/>
                </a:lnTo>
                <a:cubicBezTo>
                  <a:pt x="1680021" y="58300"/>
                  <a:pt x="1692497" y="42084"/>
                  <a:pt x="1707424" y="28517"/>
                </a:cubicBezTo>
                <a:lnTo>
                  <a:pt x="1753206" y="0"/>
                </a:lnTo>
                <a:lnTo>
                  <a:pt x="1913477" y="0"/>
                </a:lnTo>
                <a:cubicBezTo>
                  <a:pt x="2041880" y="0"/>
                  <a:pt x="2145971" y="104091"/>
                  <a:pt x="2145971" y="232494"/>
                </a:cubicBezTo>
                <a:lnTo>
                  <a:pt x="2145971" y="4333498"/>
                </a:lnTo>
                <a:cubicBezTo>
                  <a:pt x="2145971" y="4461901"/>
                  <a:pt x="2041880" y="4565992"/>
                  <a:pt x="1913477" y="4565992"/>
                </a:cubicBezTo>
                <a:lnTo>
                  <a:pt x="232494" y="4565992"/>
                </a:lnTo>
                <a:cubicBezTo>
                  <a:pt x="104091" y="4565992"/>
                  <a:pt x="0" y="4461901"/>
                  <a:pt x="0" y="4333498"/>
                </a:cubicBezTo>
                <a:lnTo>
                  <a:pt x="0" y="232494"/>
                </a:lnTo>
                <a:cubicBezTo>
                  <a:pt x="0" y="104091"/>
                  <a:pt x="104091" y="0"/>
                  <a:pt x="232494" y="0"/>
                </a:cubicBezTo>
                <a:close/>
              </a:path>
            </a:pathLst>
          </a:custGeom>
        </p:spPr>
        <p:txBody>
          <a:bodyPr wrap="square">
            <a:noAutofit/>
          </a:bodyPr>
          <a:lstStyle/>
          <a:p>
            <a:endParaRPr lang="zh-CN" altLang="en-US" dirty="0"/>
          </a:p>
        </p:txBody>
      </p:sp>
      <p:sp>
        <p:nvSpPr>
          <p:cNvPr id="14" name="文本框 13"/>
          <p:cNvSpPr txBox="1"/>
          <p:nvPr userDrawn="1"/>
        </p:nvSpPr>
        <p:spPr>
          <a:xfrm>
            <a:off x="10446219" y="284403"/>
            <a:ext cx="1104790" cy="678968"/>
          </a:xfrm>
          <a:prstGeom prst="rect">
            <a:avLst/>
          </a:prstGeom>
          <a:noFill/>
        </p:spPr>
        <p:txBody>
          <a:bodyPr wrap="none" rtlCol="0">
            <a:spAutoFit/>
          </a:bodyPr>
          <a:lstStyle/>
          <a:p>
            <a:pPr algn="just" hangingPunct="0">
              <a:lnSpc>
                <a:spcPct val="130000"/>
              </a:lnSpc>
            </a:pPr>
            <a:r>
              <a:rPr lang="en-US" altLang="zh-CN" sz="3200" spc="100" dirty="0">
                <a:solidFill>
                  <a:schemeClr val="accent1"/>
                </a:solidFill>
                <a:latin typeface="思源黑体 CN Heavy" panose="020B0A00000000000000" pitchFamily="34" charset="-122"/>
                <a:ea typeface="思源黑体 CN Heavy" panose="020B0A00000000000000" pitchFamily="34" charset="-122"/>
              </a:rPr>
              <a:t>XDU</a:t>
            </a:r>
            <a:endParaRPr lang="zh-CN" altLang="en-US" sz="3200" spc="100" dirty="0">
              <a:solidFill>
                <a:schemeClr val="accent1"/>
              </a:solidFill>
              <a:latin typeface="思源黑体 CN Heavy" panose="020B0A00000000000000" pitchFamily="34" charset="-122"/>
              <a:ea typeface="思源黑体 CN Heavy" panose="020B0A00000000000000" pitchFamily="34" charset="-122"/>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仅标题">
    <p:spTree>
      <p:nvGrpSpPr>
        <p:cNvPr id="1" name=""/>
        <p:cNvGrpSpPr/>
        <p:nvPr/>
      </p:nvGrpSpPr>
      <p:grpSpPr>
        <a:xfrm>
          <a:off x="0" y="0"/>
          <a:ext cx="0" cy="0"/>
          <a:chOff x="0" y="0"/>
          <a:chExt cx="0" cy="0"/>
        </a:xfrm>
      </p:grpSpPr>
      <p:sp>
        <p:nvSpPr>
          <p:cNvPr id="20" name="矩形 19"/>
          <p:cNvSpPr/>
          <p:nvPr userDrawn="1"/>
        </p:nvSpPr>
        <p:spPr>
          <a:xfrm>
            <a:off x="0" y="0"/>
            <a:ext cx="480939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a:xfrm>
            <a:off x="750104" y="441325"/>
            <a:ext cx="10515600" cy="365125"/>
          </a:xfrm>
        </p:spPr>
        <p:txBody>
          <a:bodyPr>
            <a:normAutofit/>
          </a:bodyPr>
          <a:lstStyle>
            <a:lvl1pPr>
              <a:defRPr sz="2400" b="1">
                <a:solidFill>
                  <a:srgbClr val="FFF2CC"/>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3" name="日期占位符 2"/>
          <p:cNvSpPr>
            <a:spLocks noGrp="1"/>
          </p:cNvSpPr>
          <p:nvPr>
            <p:ph type="dt" sz="half" idx="10"/>
          </p:nvPr>
        </p:nvSpPr>
        <p:spPr/>
        <p:txBody>
          <a:bodyPr/>
          <a:lstStyle>
            <a:lvl1pPr>
              <a:defRPr>
                <a:solidFill>
                  <a:srgbClr val="FFF2CC"/>
                </a:solidFill>
                <a:latin typeface="微软雅黑" panose="020B0503020204020204" pitchFamily="34" charset="-122"/>
                <a:ea typeface="微软雅黑" panose="020B0503020204020204" pitchFamily="34" charset="-122"/>
              </a:defRPr>
            </a:lvl1pPr>
          </a:lstStyle>
          <a:p>
            <a:fld id="{4DB44E30-715F-4973-8179-B4178D7E09F0}" type="datetime1">
              <a:rPr lang="zh-CN" altLang="en-US" smtClean="0"/>
              <a:t>2024/3/13</a:t>
            </a:fld>
            <a:endParaRPr lang="zh-CN" altLang="en-US" dirty="0"/>
          </a:p>
        </p:txBody>
      </p:sp>
      <p:sp>
        <p:nvSpPr>
          <p:cNvPr id="4" name="页脚占位符 3"/>
          <p:cNvSpPr>
            <a:spLocks noGrp="1"/>
          </p:cNvSpPr>
          <p:nvPr>
            <p:ph type="ftr" sz="quarter" idx="11"/>
          </p:nvPr>
        </p:nvSpPr>
        <p:spPr/>
        <p:txBody>
          <a:bodyPr/>
          <a:lstStyle>
            <a:lvl1pPr>
              <a:defRPr>
                <a:latin typeface="微软雅黑" panose="020B0503020204020204" pitchFamily="34" charset="-122"/>
                <a:ea typeface="微软雅黑" panose="020B0503020204020204" pitchFamily="34" charset="-122"/>
              </a:defRPr>
            </a:lvl1pPr>
          </a:lstStyle>
          <a:p>
            <a:r>
              <a:rPr lang="zh-CN" altLang="en-US"/>
              <a:t>西安电子科技大学</a:t>
            </a:r>
            <a:endParaRPr lang="zh-CN" altLang="en-US" dirty="0"/>
          </a:p>
        </p:txBody>
      </p:sp>
      <p:sp>
        <p:nvSpPr>
          <p:cNvPr id="5" name="灯片编号占位符 4"/>
          <p:cNvSpPr>
            <a:spLocks noGrp="1"/>
          </p:cNvSpPr>
          <p:nvPr>
            <p:ph type="sldNum" sz="quarter" idx="12"/>
          </p:nvPr>
        </p:nvSpPr>
        <p:spPr/>
        <p:txBody>
          <a:bodyPr/>
          <a:lstStyle>
            <a:lvl1pPr>
              <a:defRPr>
                <a:latin typeface="微软雅黑" panose="020B0503020204020204" pitchFamily="34" charset="-122"/>
                <a:ea typeface="微软雅黑" panose="020B0503020204020204" pitchFamily="34" charset="-122"/>
              </a:defRPr>
            </a:lvl1pPr>
          </a:lstStyle>
          <a:p>
            <a:fld id="{33B9A5AF-BDD6-4E14-989F-CF034C94E4CA}" type="slidenum">
              <a:rPr lang="zh-CN" altLang="en-US" smtClean="0"/>
              <a:t>‹#›</a:t>
            </a:fld>
            <a:endParaRPr lang="zh-CN" altLang="en-US" dirty="0"/>
          </a:p>
        </p:txBody>
      </p:sp>
      <p:sp>
        <p:nvSpPr>
          <p:cNvPr id="8" name="矩形 7"/>
          <p:cNvSpPr/>
          <p:nvPr userDrawn="1"/>
        </p:nvSpPr>
        <p:spPr>
          <a:xfrm>
            <a:off x="570610" y="441325"/>
            <a:ext cx="101385" cy="594461"/>
          </a:xfrm>
          <a:prstGeom prst="rect">
            <a:avLst/>
          </a:prstGeom>
          <a:solidFill>
            <a:srgbClr val="FFF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内容占位符 16"/>
          <p:cNvSpPr>
            <a:spLocks noGrp="1"/>
          </p:cNvSpPr>
          <p:nvPr>
            <p:ph sz="quarter" idx="13" hasCustomPrompt="1"/>
          </p:nvPr>
        </p:nvSpPr>
        <p:spPr>
          <a:xfrm>
            <a:off x="750888" y="806450"/>
            <a:ext cx="10515600" cy="228600"/>
          </a:xfrm>
        </p:spPr>
        <p:txBody>
          <a:bodyPr>
            <a:noAutofit/>
          </a:bodyPr>
          <a:lstStyle>
            <a:lvl1pPr marL="0" indent="0">
              <a:buNone/>
              <a:defRPr sz="1600">
                <a:solidFill>
                  <a:srgbClr val="FFF2CC"/>
                </a:solidFill>
                <a:latin typeface="微软雅黑" panose="020B0503020204020204" pitchFamily="34" charset="-122"/>
                <a:ea typeface="微软雅黑" panose="020B0503020204020204" pitchFamily="34" charset="-122"/>
              </a:defRPr>
            </a:lvl1pPr>
          </a:lstStyle>
          <a:p>
            <a:pPr lvl="0"/>
            <a:r>
              <a:rPr lang="zh-CN" altLang="en-US" dirty="0"/>
              <a:t>单击此处编辑英文标题</a:t>
            </a:r>
          </a:p>
        </p:txBody>
      </p:sp>
      <p:sp>
        <p:nvSpPr>
          <p:cNvPr id="6" name="等腰三角形 5"/>
          <p:cNvSpPr/>
          <p:nvPr userDrawn="1"/>
        </p:nvSpPr>
        <p:spPr>
          <a:xfrm rot="5400000">
            <a:off x="4670790" y="579927"/>
            <a:ext cx="593726" cy="316523"/>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userDrawn="1"/>
        </p:nvSpPr>
        <p:spPr>
          <a:xfrm>
            <a:off x="10446219" y="284403"/>
            <a:ext cx="1104790" cy="678968"/>
          </a:xfrm>
          <a:prstGeom prst="rect">
            <a:avLst/>
          </a:prstGeom>
          <a:noFill/>
        </p:spPr>
        <p:txBody>
          <a:bodyPr wrap="none" rtlCol="0">
            <a:spAutoFit/>
          </a:bodyPr>
          <a:lstStyle/>
          <a:p>
            <a:pPr algn="just" hangingPunct="0">
              <a:lnSpc>
                <a:spcPct val="130000"/>
              </a:lnSpc>
            </a:pPr>
            <a:r>
              <a:rPr lang="en-US" altLang="zh-CN" sz="3200" spc="100" dirty="0">
                <a:solidFill>
                  <a:schemeClr val="accent1"/>
                </a:solidFill>
                <a:latin typeface="思源黑体 CN Heavy" panose="020B0A00000000000000" pitchFamily="34" charset="-122"/>
                <a:ea typeface="思源黑体 CN Heavy" panose="020B0A00000000000000" pitchFamily="34" charset="-122"/>
              </a:rPr>
              <a:t>XDU</a:t>
            </a:r>
            <a:endParaRPr lang="zh-CN" altLang="en-US" sz="3200" spc="100" dirty="0">
              <a:solidFill>
                <a:schemeClr val="accent1"/>
              </a:solidFill>
              <a:latin typeface="思源黑体 CN Heavy" panose="020B0A00000000000000" pitchFamily="34" charset="-122"/>
              <a:ea typeface="思源黑体 CN Heavy" panose="020B0A00000000000000" pitchFamily="34" charset="-122"/>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多项图文">
    <p:spTree>
      <p:nvGrpSpPr>
        <p:cNvPr id="1" name=""/>
        <p:cNvGrpSpPr/>
        <p:nvPr/>
      </p:nvGrpSpPr>
      <p:grpSpPr>
        <a:xfrm>
          <a:off x="0" y="0"/>
          <a:ext cx="0" cy="0"/>
          <a:chOff x="0" y="0"/>
          <a:chExt cx="0" cy="0"/>
        </a:xfrm>
      </p:grpSpPr>
      <p:sp>
        <p:nvSpPr>
          <p:cNvPr id="20" name="矩形 19"/>
          <p:cNvSpPr/>
          <p:nvPr userDrawn="1"/>
        </p:nvSpPr>
        <p:spPr>
          <a:xfrm>
            <a:off x="0" y="0"/>
            <a:ext cx="480939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a:xfrm>
            <a:off x="750104" y="441325"/>
            <a:ext cx="10515600" cy="365125"/>
          </a:xfrm>
        </p:spPr>
        <p:txBody>
          <a:bodyPr>
            <a:normAutofit/>
          </a:bodyPr>
          <a:lstStyle>
            <a:lvl1pPr>
              <a:defRPr sz="2400" b="1">
                <a:solidFill>
                  <a:srgbClr val="FFF2CC"/>
                </a:solidFill>
                <a:latin typeface="+mj-ea"/>
                <a:ea typeface="+mj-ea"/>
              </a:defRPr>
            </a:lvl1pPr>
          </a:lstStyle>
          <a:p>
            <a:r>
              <a:rPr lang="zh-CN" altLang="en-US" dirty="0"/>
              <a:t>单击此处编辑母版标题样式</a:t>
            </a:r>
          </a:p>
        </p:txBody>
      </p:sp>
      <p:sp>
        <p:nvSpPr>
          <p:cNvPr id="3" name="日期占位符 2"/>
          <p:cNvSpPr>
            <a:spLocks noGrp="1"/>
          </p:cNvSpPr>
          <p:nvPr>
            <p:ph type="dt" sz="half" idx="10"/>
          </p:nvPr>
        </p:nvSpPr>
        <p:spPr/>
        <p:txBody>
          <a:bodyPr/>
          <a:lstStyle>
            <a:lvl1pPr>
              <a:defRPr>
                <a:solidFill>
                  <a:srgbClr val="FFF2CC"/>
                </a:solidFill>
                <a:latin typeface="+mj-ea"/>
                <a:ea typeface="+mj-ea"/>
              </a:defRPr>
            </a:lvl1pPr>
          </a:lstStyle>
          <a:p>
            <a:fld id="{4DB44E30-715F-4973-8179-B4178D7E09F0}" type="datetime1">
              <a:rPr lang="zh-CN" altLang="en-US" smtClean="0"/>
              <a:t>2024/3/13</a:t>
            </a:fld>
            <a:endParaRPr lang="zh-CN" altLang="en-US" dirty="0"/>
          </a:p>
        </p:txBody>
      </p:sp>
      <p:sp>
        <p:nvSpPr>
          <p:cNvPr id="4" name="页脚占位符 3"/>
          <p:cNvSpPr>
            <a:spLocks noGrp="1"/>
          </p:cNvSpPr>
          <p:nvPr>
            <p:ph type="ftr" sz="quarter" idx="11"/>
          </p:nvPr>
        </p:nvSpPr>
        <p:spPr/>
        <p:txBody>
          <a:bodyPr/>
          <a:lstStyle>
            <a:lvl1pPr>
              <a:defRPr>
                <a:latin typeface="+mj-ea"/>
                <a:ea typeface="+mj-ea"/>
              </a:defRPr>
            </a:lvl1pPr>
          </a:lstStyle>
          <a:p>
            <a:r>
              <a:rPr lang="zh-CN" altLang="en-US"/>
              <a:t>西安电子科技大学</a:t>
            </a:r>
            <a:endParaRPr lang="zh-CN" altLang="en-US" dirty="0"/>
          </a:p>
        </p:txBody>
      </p:sp>
      <p:sp>
        <p:nvSpPr>
          <p:cNvPr id="5" name="灯片编号占位符 4"/>
          <p:cNvSpPr>
            <a:spLocks noGrp="1"/>
          </p:cNvSpPr>
          <p:nvPr>
            <p:ph type="sldNum" sz="quarter" idx="12"/>
          </p:nvPr>
        </p:nvSpPr>
        <p:spPr/>
        <p:txBody>
          <a:bodyPr/>
          <a:lstStyle>
            <a:lvl1pPr>
              <a:defRPr>
                <a:latin typeface="+mj-ea"/>
                <a:ea typeface="+mj-ea"/>
              </a:defRPr>
            </a:lvl1pPr>
          </a:lstStyle>
          <a:p>
            <a:fld id="{33B9A5AF-BDD6-4E14-989F-CF034C94E4CA}" type="slidenum">
              <a:rPr lang="zh-CN" altLang="en-US" smtClean="0"/>
              <a:t>‹#›</a:t>
            </a:fld>
            <a:endParaRPr lang="zh-CN" altLang="en-US" dirty="0"/>
          </a:p>
        </p:txBody>
      </p:sp>
      <p:sp>
        <p:nvSpPr>
          <p:cNvPr id="8" name="矩形 7"/>
          <p:cNvSpPr/>
          <p:nvPr userDrawn="1"/>
        </p:nvSpPr>
        <p:spPr>
          <a:xfrm>
            <a:off x="570610" y="441325"/>
            <a:ext cx="101385" cy="594461"/>
          </a:xfrm>
          <a:prstGeom prst="rect">
            <a:avLst/>
          </a:prstGeom>
          <a:solidFill>
            <a:srgbClr val="FFF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内容占位符 16"/>
          <p:cNvSpPr>
            <a:spLocks noGrp="1"/>
          </p:cNvSpPr>
          <p:nvPr>
            <p:ph sz="quarter" idx="13" hasCustomPrompt="1"/>
          </p:nvPr>
        </p:nvSpPr>
        <p:spPr>
          <a:xfrm>
            <a:off x="750888" y="806450"/>
            <a:ext cx="10515600" cy="228600"/>
          </a:xfrm>
        </p:spPr>
        <p:txBody>
          <a:bodyPr>
            <a:noAutofit/>
          </a:bodyPr>
          <a:lstStyle>
            <a:lvl1pPr marL="0" indent="0">
              <a:buNone/>
              <a:defRPr sz="1600">
                <a:solidFill>
                  <a:srgbClr val="FFF2CC"/>
                </a:solidFill>
                <a:latin typeface="+mj-ea"/>
                <a:ea typeface="+mj-ea"/>
              </a:defRPr>
            </a:lvl1pPr>
          </a:lstStyle>
          <a:p>
            <a:pPr lvl="0"/>
            <a:r>
              <a:rPr lang="zh-CN" altLang="en-US" dirty="0"/>
              <a:t>单击此处编辑英文标题</a:t>
            </a:r>
          </a:p>
        </p:txBody>
      </p:sp>
      <p:sp>
        <p:nvSpPr>
          <p:cNvPr id="6" name="等腰三角形 5"/>
          <p:cNvSpPr/>
          <p:nvPr userDrawn="1"/>
        </p:nvSpPr>
        <p:spPr>
          <a:xfrm rot="5400000">
            <a:off x="4670790" y="579927"/>
            <a:ext cx="593726" cy="316523"/>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userDrawn="1"/>
        </p:nvSpPr>
        <p:spPr>
          <a:xfrm>
            <a:off x="10446219" y="284403"/>
            <a:ext cx="1104790" cy="678968"/>
          </a:xfrm>
          <a:prstGeom prst="rect">
            <a:avLst/>
          </a:prstGeom>
          <a:noFill/>
        </p:spPr>
        <p:txBody>
          <a:bodyPr wrap="none" rtlCol="0">
            <a:spAutoFit/>
          </a:bodyPr>
          <a:lstStyle/>
          <a:p>
            <a:pPr algn="just" hangingPunct="0">
              <a:lnSpc>
                <a:spcPct val="130000"/>
              </a:lnSpc>
            </a:pPr>
            <a:r>
              <a:rPr lang="en-US" altLang="zh-CN" sz="3200" spc="100" dirty="0">
                <a:solidFill>
                  <a:schemeClr val="accent1"/>
                </a:solidFill>
                <a:latin typeface="思源黑体 CN Heavy" panose="020B0A00000000000000" pitchFamily="34" charset="-122"/>
                <a:ea typeface="思源黑体 CN Heavy" panose="020B0A00000000000000" pitchFamily="34" charset="-122"/>
              </a:rPr>
              <a:t>XDU</a:t>
            </a:r>
            <a:endParaRPr lang="zh-CN" altLang="en-US" sz="3200" spc="100" dirty="0">
              <a:solidFill>
                <a:schemeClr val="accent1"/>
              </a:solidFill>
              <a:latin typeface="思源黑体 CN Heavy" panose="020B0A00000000000000" pitchFamily="34" charset="-122"/>
              <a:ea typeface="思源黑体 CN Heavy" panose="020B0A00000000000000" pitchFamily="34" charset="-122"/>
            </a:endParaRPr>
          </a:p>
        </p:txBody>
      </p:sp>
      <p:sp>
        <p:nvSpPr>
          <p:cNvPr id="9" name="图片占位符 8"/>
          <p:cNvSpPr>
            <a:spLocks noGrp="1"/>
          </p:cNvSpPr>
          <p:nvPr>
            <p:ph type="pic" sz="quarter" idx="14"/>
          </p:nvPr>
        </p:nvSpPr>
        <p:spPr>
          <a:xfrm>
            <a:off x="565422" y="1473200"/>
            <a:ext cx="1919287" cy="1350963"/>
          </a:xfrm>
        </p:spPr>
        <p:txBody>
          <a:bodyPr/>
          <a:lstStyle/>
          <a:p>
            <a:endParaRPr lang="zh-CN" altLang="en-US"/>
          </a:p>
        </p:txBody>
      </p:sp>
      <p:sp>
        <p:nvSpPr>
          <p:cNvPr id="14" name="图片占位符 8"/>
          <p:cNvSpPr>
            <a:spLocks noGrp="1"/>
          </p:cNvSpPr>
          <p:nvPr>
            <p:ph type="pic" sz="quarter" idx="15"/>
          </p:nvPr>
        </p:nvSpPr>
        <p:spPr>
          <a:xfrm>
            <a:off x="2591276" y="1473200"/>
            <a:ext cx="1919287" cy="1350963"/>
          </a:xfrm>
        </p:spPr>
        <p:txBody>
          <a:bodyPr/>
          <a:lstStyle/>
          <a:p>
            <a:endParaRPr lang="zh-CN" altLang="en-US"/>
          </a:p>
        </p:txBody>
      </p:sp>
      <p:sp>
        <p:nvSpPr>
          <p:cNvPr id="15" name="图片占位符 8"/>
          <p:cNvSpPr>
            <a:spLocks noGrp="1"/>
          </p:cNvSpPr>
          <p:nvPr>
            <p:ph type="pic" sz="quarter" idx="16"/>
          </p:nvPr>
        </p:nvSpPr>
        <p:spPr>
          <a:xfrm>
            <a:off x="565422" y="2916554"/>
            <a:ext cx="1919287" cy="1350963"/>
          </a:xfrm>
        </p:spPr>
        <p:txBody>
          <a:bodyPr/>
          <a:lstStyle/>
          <a:p>
            <a:endParaRPr lang="zh-CN" altLang="en-US"/>
          </a:p>
        </p:txBody>
      </p:sp>
      <p:sp>
        <p:nvSpPr>
          <p:cNvPr id="16" name="图片占位符 8"/>
          <p:cNvSpPr>
            <a:spLocks noGrp="1"/>
          </p:cNvSpPr>
          <p:nvPr>
            <p:ph type="pic" sz="quarter" idx="17"/>
          </p:nvPr>
        </p:nvSpPr>
        <p:spPr>
          <a:xfrm>
            <a:off x="2591276" y="2916554"/>
            <a:ext cx="1919287" cy="1350963"/>
          </a:xfrm>
        </p:spPr>
        <p:txBody>
          <a:bodyPr/>
          <a:lstStyle/>
          <a:p>
            <a:endParaRPr lang="zh-CN" altLang="en-US"/>
          </a:p>
        </p:txBody>
      </p:sp>
      <p:sp>
        <p:nvSpPr>
          <p:cNvPr id="18" name="图片占位符 8"/>
          <p:cNvSpPr>
            <a:spLocks noGrp="1"/>
          </p:cNvSpPr>
          <p:nvPr>
            <p:ph type="pic" sz="quarter" idx="18"/>
          </p:nvPr>
        </p:nvSpPr>
        <p:spPr>
          <a:xfrm>
            <a:off x="565422" y="4359908"/>
            <a:ext cx="1919287" cy="1350963"/>
          </a:xfrm>
        </p:spPr>
        <p:txBody>
          <a:bodyPr/>
          <a:lstStyle/>
          <a:p>
            <a:endParaRPr lang="zh-CN" altLang="en-US"/>
          </a:p>
        </p:txBody>
      </p:sp>
      <p:sp>
        <p:nvSpPr>
          <p:cNvPr id="19" name="图片占位符 8"/>
          <p:cNvSpPr>
            <a:spLocks noGrp="1"/>
          </p:cNvSpPr>
          <p:nvPr>
            <p:ph type="pic" sz="quarter" idx="19"/>
          </p:nvPr>
        </p:nvSpPr>
        <p:spPr>
          <a:xfrm>
            <a:off x="2591276" y="4359908"/>
            <a:ext cx="1919287" cy="1350963"/>
          </a:xfrm>
        </p:spPr>
        <p:txBody>
          <a:bodyPr/>
          <a:lstStyle/>
          <a:p>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网页">
    <p:spTree>
      <p:nvGrpSpPr>
        <p:cNvPr id="1" name=""/>
        <p:cNvGrpSpPr/>
        <p:nvPr/>
      </p:nvGrpSpPr>
      <p:grpSpPr>
        <a:xfrm>
          <a:off x="0" y="0"/>
          <a:ext cx="0" cy="0"/>
          <a:chOff x="0" y="0"/>
          <a:chExt cx="0" cy="0"/>
        </a:xfrm>
      </p:grpSpPr>
      <p:sp>
        <p:nvSpPr>
          <p:cNvPr id="20" name="矩形 19"/>
          <p:cNvSpPr/>
          <p:nvPr userDrawn="1"/>
        </p:nvSpPr>
        <p:spPr>
          <a:xfrm>
            <a:off x="0" y="0"/>
            <a:ext cx="480939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a:xfrm>
            <a:off x="750104" y="441325"/>
            <a:ext cx="10515600" cy="365125"/>
          </a:xfrm>
        </p:spPr>
        <p:txBody>
          <a:bodyPr>
            <a:normAutofit/>
          </a:bodyPr>
          <a:lstStyle>
            <a:lvl1pPr>
              <a:defRPr sz="2400" b="1">
                <a:solidFill>
                  <a:srgbClr val="FFF2CC"/>
                </a:solidFill>
                <a:latin typeface="+mj-ea"/>
                <a:ea typeface="+mj-ea"/>
              </a:defRPr>
            </a:lvl1pPr>
          </a:lstStyle>
          <a:p>
            <a:r>
              <a:rPr lang="zh-CN" altLang="en-US" dirty="0"/>
              <a:t>单击此处编辑母版标题样式</a:t>
            </a:r>
          </a:p>
        </p:txBody>
      </p:sp>
      <p:sp>
        <p:nvSpPr>
          <p:cNvPr id="3" name="日期占位符 2"/>
          <p:cNvSpPr>
            <a:spLocks noGrp="1"/>
          </p:cNvSpPr>
          <p:nvPr>
            <p:ph type="dt" sz="half" idx="10"/>
          </p:nvPr>
        </p:nvSpPr>
        <p:spPr/>
        <p:txBody>
          <a:bodyPr/>
          <a:lstStyle>
            <a:lvl1pPr>
              <a:defRPr>
                <a:solidFill>
                  <a:srgbClr val="FFF2CC"/>
                </a:solidFill>
                <a:latin typeface="+mj-ea"/>
                <a:ea typeface="+mj-ea"/>
              </a:defRPr>
            </a:lvl1pPr>
          </a:lstStyle>
          <a:p>
            <a:fld id="{4DB44E30-715F-4973-8179-B4178D7E09F0}" type="datetime1">
              <a:rPr lang="zh-CN" altLang="en-US" smtClean="0"/>
              <a:t>2024/3/13</a:t>
            </a:fld>
            <a:endParaRPr lang="zh-CN" altLang="en-US" dirty="0"/>
          </a:p>
        </p:txBody>
      </p:sp>
      <p:sp>
        <p:nvSpPr>
          <p:cNvPr id="4" name="页脚占位符 3"/>
          <p:cNvSpPr>
            <a:spLocks noGrp="1"/>
          </p:cNvSpPr>
          <p:nvPr>
            <p:ph type="ftr" sz="quarter" idx="11"/>
          </p:nvPr>
        </p:nvSpPr>
        <p:spPr/>
        <p:txBody>
          <a:bodyPr/>
          <a:lstStyle>
            <a:lvl1pPr>
              <a:defRPr>
                <a:latin typeface="+mj-ea"/>
                <a:ea typeface="+mj-ea"/>
              </a:defRPr>
            </a:lvl1pPr>
          </a:lstStyle>
          <a:p>
            <a:r>
              <a:rPr lang="zh-CN" altLang="en-US"/>
              <a:t>西安电子科技大学</a:t>
            </a:r>
            <a:endParaRPr lang="zh-CN" altLang="en-US" dirty="0"/>
          </a:p>
        </p:txBody>
      </p:sp>
      <p:sp>
        <p:nvSpPr>
          <p:cNvPr id="5" name="灯片编号占位符 4"/>
          <p:cNvSpPr>
            <a:spLocks noGrp="1"/>
          </p:cNvSpPr>
          <p:nvPr>
            <p:ph type="sldNum" sz="quarter" idx="12"/>
          </p:nvPr>
        </p:nvSpPr>
        <p:spPr/>
        <p:txBody>
          <a:bodyPr/>
          <a:lstStyle>
            <a:lvl1pPr>
              <a:defRPr>
                <a:latin typeface="+mj-ea"/>
                <a:ea typeface="+mj-ea"/>
              </a:defRPr>
            </a:lvl1pPr>
          </a:lstStyle>
          <a:p>
            <a:fld id="{33B9A5AF-BDD6-4E14-989F-CF034C94E4CA}" type="slidenum">
              <a:rPr lang="zh-CN" altLang="en-US" smtClean="0"/>
              <a:t>‹#›</a:t>
            </a:fld>
            <a:endParaRPr lang="zh-CN" altLang="en-US" dirty="0"/>
          </a:p>
        </p:txBody>
      </p:sp>
      <p:sp>
        <p:nvSpPr>
          <p:cNvPr id="8" name="矩形 7"/>
          <p:cNvSpPr/>
          <p:nvPr userDrawn="1"/>
        </p:nvSpPr>
        <p:spPr>
          <a:xfrm>
            <a:off x="570610" y="441325"/>
            <a:ext cx="101385" cy="594461"/>
          </a:xfrm>
          <a:prstGeom prst="rect">
            <a:avLst/>
          </a:prstGeom>
          <a:solidFill>
            <a:srgbClr val="FFF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内容占位符 16"/>
          <p:cNvSpPr>
            <a:spLocks noGrp="1"/>
          </p:cNvSpPr>
          <p:nvPr>
            <p:ph sz="quarter" idx="13" hasCustomPrompt="1"/>
          </p:nvPr>
        </p:nvSpPr>
        <p:spPr>
          <a:xfrm>
            <a:off x="750888" y="806450"/>
            <a:ext cx="10515600" cy="228600"/>
          </a:xfrm>
        </p:spPr>
        <p:txBody>
          <a:bodyPr>
            <a:noAutofit/>
          </a:bodyPr>
          <a:lstStyle>
            <a:lvl1pPr marL="0" indent="0">
              <a:buNone/>
              <a:defRPr sz="1600">
                <a:solidFill>
                  <a:srgbClr val="FFF2CC"/>
                </a:solidFill>
                <a:latin typeface="+mj-ea"/>
                <a:ea typeface="+mj-ea"/>
              </a:defRPr>
            </a:lvl1pPr>
          </a:lstStyle>
          <a:p>
            <a:pPr lvl="0"/>
            <a:r>
              <a:rPr lang="zh-CN" altLang="en-US" dirty="0"/>
              <a:t>单击此处编辑英文标题</a:t>
            </a:r>
          </a:p>
        </p:txBody>
      </p:sp>
      <p:sp>
        <p:nvSpPr>
          <p:cNvPr id="6" name="等腰三角形 5"/>
          <p:cNvSpPr/>
          <p:nvPr userDrawn="1"/>
        </p:nvSpPr>
        <p:spPr>
          <a:xfrm rot="5400000">
            <a:off x="4670790" y="579927"/>
            <a:ext cx="593726" cy="316523"/>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userDrawn="1"/>
        </p:nvSpPr>
        <p:spPr>
          <a:xfrm>
            <a:off x="10446219" y="284403"/>
            <a:ext cx="1104790" cy="678968"/>
          </a:xfrm>
          <a:prstGeom prst="rect">
            <a:avLst/>
          </a:prstGeom>
          <a:noFill/>
        </p:spPr>
        <p:txBody>
          <a:bodyPr wrap="none" rtlCol="0">
            <a:spAutoFit/>
          </a:bodyPr>
          <a:lstStyle/>
          <a:p>
            <a:pPr algn="just" hangingPunct="0">
              <a:lnSpc>
                <a:spcPct val="130000"/>
              </a:lnSpc>
            </a:pPr>
            <a:r>
              <a:rPr lang="en-US" altLang="zh-CN" sz="3200" spc="100" dirty="0">
                <a:solidFill>
                  <a:schemeClr val="accent1"/>
                </a:solidFill>
                <a:latin typeface="思源黑体 CN Heavy" panose="020B0A00000000000000" pitchFamily="34" charset="-122"/>
                <a:ea typeface="思源黑体 CN Heavy" panose="020B0A00000000000000" pitchFamily="34" charset="-122"/>
              </a:rPr>
              <a:t>XDU</a:t>
            </a:r>
            <a:endParaRPr lang="zh-CN" altLang="en-US" sz="3200" spc="100" dirty="0">
              <a:solidFill>
                <a:schemeClr val="accent1"/>
              </a:solidFill>
              <a:latin typeface="思源黑体 CN Heavy" panose="020B0A00000000000000" pitchFamily="34" charset="-122"/>
              <a:ea typeface="思源黑体 CN Heavy" panose="020B0A00000000000000" pitchFamily="34" charset="-122"/>
            </a:endParaRPr>
          </a:p>
        </p:txBody>
      </p:sp>
      <p:pic>
        <p:nvPicPr>
          <p:cNvPr id="14" name="图片 13"/>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a:fillRect/>
          </a:stretch>
        </p:blipFill>
        <p:spPr>
          <a:xfrm>
            <a:off x="284480" y="1171575"/>
            <a:ext cx="6255849" cy="4558665"/>
          </a:xfrm>
          <a:prstGeom prst="rect">
            <a:avLst/>
          </a:prstGeom>
        </p:spPr>
      </p:pic>
      <p:sp>
        <p:nvSpPr>
          <p:cNvPr id="9" name="图片占位符 8"/>
          <p:cNvSpPr>
            <a:spLocks noGrp="1"/>
          </p:cNvSpPr>
          <p:nvPr>
            <p:ph type="pic" sz="quarter" idx="14"/>
          </p:nvPr>
        </p:nvSpPr>
        <p:spPr>
          <a:xfrm>
            <a:off x="1335088" y="1554163"/>
            <a:ext cx="4297362" cy="2851150"/>
          </a:xfrm>
        </p:spPr>
        <p:txBody>
          <a:bodyPr/>
          <a:lstStyle/>
          <a:p>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章节标题">
    <p:spTree>
      <p:nvGrpSpPr>
        <p:cNvPr id="1" name=""/>
        <p:cNvGrpSpPr/>
        <p:nvPr/>
      </p:nvGrpSpPr>
      <p:grpSpPr>
        <a:xfrm>
          <a:off x="0" y="0"/>
          <a:ext cx="0" cy="0"/>
          <a:chOff x="0" y="0"/>
          <a:chExt cx="0" cy="0"/>
        </a:xfrm>
      </p:grpSpPr>
      <p:pic>
        <p:nvPicPr>
          <p:cNvPr id="6" name="Picture 2"/>
          <p:cNvPicPr>
            <a:picLocks noChangeAspect="1" noChangeArrowheads="1"/>
          </p:cNvPicPr>
          <p:nvPr userDrawn="1"/>
        </p:nvPicPr>
        <p:blipFill rotWithShape="1">
          <a:blip r:embed="rId2"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 name="文本框 9"/>
          <p:cNvSpPr txBox="1"/>
          <p:nvPr userDrawn="1"/>
        </p:nvSpPr>
        <p:spPr>
          <a:xfrm>
            <a:off x="587375" y="6030223"/>
            <a:ext cx="1444197" cy="386452"/>
          </a:xfrm>
          <a:prstGeom prst="rect">
            <a:avLst/>
          </a:prstGeom>
          <a:noFill/>
        </p:spPr>
        <p:txBody>
          <a:bodyPr wrap="square" rtlCol="0">
            <a:spAutoFit/>
          </a:bodyPr>
          <a:lstStyle/>
          <a:p>
            <a:pPr algn="just" hangingPunct="0">
              <a:lnSpc>
                <a:spcPct val="130000"/>
              </a:lnSpc>
            </a:pPr>
            <a:r>
              <a:rPr lang="zh-CN" altLang="en-US" sz="1600" spc="100" dirty="0">
                <a:solidFill>
                  <a:schemeClr val="accent1"/>
                </a:solidFill>
                <a:latin typeface="思源黑体 CN Normal" panose="020B0400000000000000" pitchFamily="34" charset="-122"/>
                <a:ea typeface="思源黑体 CN Normal" panose="020B0400000000000000" pitchFamily="34" charset="-122"/>
              </a:rPr>
              <a:t>▶▶▶</a:t>
            </a:r>
          </a:p>
        </p:txBody>
      </p:sp>
      <p:sp>
        <p:nvSpPr>
          <p:cNvPr id="7" name="椭圆 6"/>
          <p:cNvSpPr/>
          <p:nvPr userDrawn="1"/>
        </p:nvSpPr>
        <p:spPr>
          <a:xfrm>
            <a:off x="7421356" y="-2690075"/>
            <a:ext cx="12420862" cy="1242086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8" name="椭圆 7"/>
          <p:cNvSpPr/>
          <p:nvPr userDrawn="1"/>
        </p:nvSpPr>
        <p:spPr>
          <a:xfrm>
            <a:off x="7634978" y="-2781431"/>
            <a:ext cx="12420862" cy="1242086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1" name="文本框 10"/>
          <p:cNvSpPr txBox="1"/>
          <p:nvPr userDrawn="1"/>
        </p:nvSpPr>
        <p:spPr>
          <a:xfrm>
            <a:off x="8534112" y="922705"/>
            <a:ext cx="3814482" cy="611899"/>
          </a:xfrm>
          <a:prstGeom prst="rect">
            <a:avLst/>
          </a:prstGeom>
          <a:noFill/>
        </p:spPr>
        <p:txBody>
          <a:bodyPr wrap="square" rtlCol="0">
            <a:spAutoFit/>
          </a:bodyPr>
          <a:lstStyle/>
          <a:p>
            <a:pPr marL="0" marR="0" lvl="0" indent="0" algn="dist" defTabSz="914400" rtl="0" eaLnBrk="1" fontAlgn="auto" latinLnBrk="0" hangingPunct="0">
              <a:lnSpc>
                <a:spcPct val="130000"/>
              </a:lnSpc>
              <a:spcBef>
                <a:spcPts val="0"/>
              </a:spcBef>
              <a:spcAft>
                <a:spcPts val="0"/>
              </a:spcAft>
              <a:buClrTx/>
              <a:buSzTx/>
              <a:buFontTx/>
              <a:buNone/>
              <a:defRPr/>
            </a:pPr>
            <a:r>
              <a:rPr kumimoji="0" lang="zh-CN" altLang="en-US" sz="2800" b="0" i="1" u="none" strike="noStrike" kern="1200" cap="none" spc="100" normalizeH="0" baseline="0" noProof="0" dirty="0">
                <a:ln>
                  <a:noFill/>
                </a:ln>
                <a:solidFill>
                  <a:schemeClr val="accent4">
                    <a:alpha val="28000"/>
                  </a:schemeClr>
                </a:solidFill>
                <a:effectLst/>
                <a:uLnTx/>
                <a:uFillTx/>
                <a:latin typeface="优设标题黑" panose="00000500000000000000" pitchFamily="2" charset="-122"/>
                <a:ea typeface="优设标题黑" panose="00000500000000000000" pitchFamily="2" charset="-122"/>
                <a:cs typeface="+mn-cs"/>
              </a:rPr>
              <a:t>厚德 求真 励学 笃行</a:t>
            </a:r>
          </a:p>
        </p:txBody>
      </p:sp>
      <p:sp>
        <p:nvSpPr>
          <p:cNvPr id="12" name="文本框 11"/>
          <p:cNvSpPr txBox="1"/>
          <p:nvPr userDrawn="1"/>
        </p:nvSpPr>
        <p:spPr>
          <a:xfrm>
            <a:off x="8174732" y="1718517"/>
            <a:ext cx="1736243" cy="834524"/>
          </a:xfrm>
          <a:prstGeom prst="rect">
            <a:avLst/>
          </a:prstGeom>
          <a:noFill/>
        </p:spPr>
        <p:txBody>
          <a:bodyPr wrap="square" rtlCol="0">
            <a:spAutoFit/>
          </a:bodyPr>
          <a:lstStyle/>
          <a:p>
            <a:pPr marL="0" marR="0" lvl="0" indent="0" algn="dist" defTabSz="914400" rtl="0" eaLnBrk="1" fontAlgn="auto" latinLnBrk="0" hangingPunct="0">
              <a:lnSpc>
                <a:spcPct val="130000"/>
              </a:lnSpc>
              <a:spcBef>
                <a:spcPts val="0"/>
              </a:spcBef>
              <a:spcAft>
                <a:spcPts val="0"/>
              </a:spcAft>
              <a:buClrTx/>
              <a:buSzTx/>
              <a:buFontTx/>
              <a:buNone/>
              <a:defRPr/>
            </a:pPr>
            <a:r>
              <a:rPr kumimoji="0" lang="zh-CN" altLang="en-US" sz="4000" b="0" i="1" u="none" strike="noStrike" kern="1200" cap="none" spc="100" normalizeH="0" baseline="0" noProof="0" dirty="0">
                <a:ln>
                  <a:noFill/>
                </a:ln>
                <a:solidFill>
                  <a:schemeClr val="accent4">
                    <a:alpha val="28000"/>
                  </a:schemeClr>
                </a:solidFill>
                <a:effectLst/>
                <a:uLnTx/>
                <a:uFillTx/>
                <a:latin typeface="优设标题黑" panose="00000500000000000000" pitchFamily="2" charset="-122"/>
                <a:ea typeface="优设标题黑" panose="00000500000000000000" pitchFamily="2" charset="-122"/>
                <a:cs typeface="+mn-cs"/>
              </a:rPr>
              <a:t>西军电</a:t>
            </a:r>
          </a:p>
        </p:txBody>
      </p:sp>
      <p:sp>
        <p:nvSpPr>
          <p:cNvPr id="13" name="文本框 12"/>
          <p:cNvSpPr txBox="1"/>
          <p:nvPr userDrawn="1"/>
        </p:nvSpPr>
        <p:spPr>
          <a:xfrm>
            <a:off x="8359629" y="4756895"/>
            <a:ext cx="3685888" cy="537648"/>
          </a:xfrm>
          <a:prstGeom prst="rect">
            <a:avLst/>
          </a:prstGeom>
          <a:noFill/>
        </p:spPr>
        <p:txBody>
          <a:bodyPr wrap="square" rtlCol="0">
            <a:spAutoFit/>
          </a:bodyPr>
          <a:lstStyle/>
          <a:p>
            <a:pPr marL="0" marR="0" lvl="0" indent="0" algn="dist" defTabSz="914400" rtl="0" eaLnBrk="1" fontAlgn="auto" latinLnBrk="0" hangingPunct="0">
              <a:lnSpc>
                <a:spcPct val="130000"/>
              </a:lnSpc>
              <a:spcBef>
                <a:spcPts val="0"/>
              </a:spcBef>
              <a:spcAft>
                <a:spcPts val="0"/>
              </a:spcAft>
              <a:buClrTx/>
              <a:buSzTx/>
              <a:buFontTx/>
              <a:buNone/>
              <a:defRPr/>
            </a:pPr>
            <a:r>
              <a:rPr kumimoji="0" lang="zh-CN" altLang="en-US" sz="2400" b="0" i="1" u="none" strike="noStrike" kern="1200" cap="none" spc="100" normalizeH="0" baseline="0" noProof="0" dirty="0">
                <a:ln>
                  <a:noFill/>
                </a:ln>
                <a:solidFill>
                  <a:schemeClr val="accent4">
                    <a:alpha val="28000"/>
                  </a:schemeClr>
                </a:solidFill>
                <a:effectLst/>
                <a:uLnTx/>
                <a:uFillTx/>
                <a:latin typeface="优设标题黑" panose="00000500000000000000" pitchFamily="2" charset="-122"/>
                <a:ea typeface="优设标题黑" panose="00000500000000000000" pitchFamily="2" charset="-122"/>
                <a:cs typeface="+mn-cs"/>
              </a:rPr>
              <a:t>团结 勤奋 求实 创新</a:t>
            </a:r>
          </a:p>
        </p:txBody>
      </p:sp>
      <p:sp>
        <p:nvSpPr>
          <p:cNvPr id="14" name="文本框 13"/>
          <p:cNvSpPr txBox="1"/>
          <p:nvPr userDrawn="1"/>
        </p:nvSpPr>
        <p:spPr>
          <a:xfrm>
            <a:off x="9046317" y="5895921"/>
            <a:ext cx="2888781" cy="389209"/>
          </a:xfrm>
          <a:prstGeom prst="rect">
            <a:avLst/>
          </a:prstGeom>
          <a:noFill/>
        </p:spPr>
        <p:txBody>
          <a:bodyPr wrap="square" rtlCol="0">
            <a:spAutoFit/>
          </a:bodyPr>
          <a:lstStyle/>
          <a:p>
            <a:pPr marL="0" marR="0" lvl="0" indent="0" algn="dist" defTabSz="914400" rtl="0" eaLnBrk="1" fontAlgn="auto" latinLnBrk="0" hangingPunct="0">
              <a:lnSpc>
                <a:spcPct val="130000"/>
              </a:lnSpc>
              <a:spcBef>
                <a:spcPts val="0"/>
              </a:spcBef>
              <a:spcAft>
                <a:spcPts val="0"/>
              </a:spcAft>
              <a:buClrTx/>
              <a:buSzTx/>
              <a:buFontTx/>
              <a:buNone/>
              <a:defRPr/>
            </a:pPr>
            <a:r>
              <a:rPr kumimoji="0" lang="zh-CN" altLang="en-US" sz="1600" b="0" i="1" u="none" strike="noStrike" kern="1200" cap="none" spc="100" normalizeH="0" baseline="0" noProof="0" dirty="0">
                <a:ln>
                  <a:noFill/>
                </a:ln>
                <a:solidFill>
                  <a:schemeClr val="accent4">
                    <a:alpha val="28000"/>
                  </a:schemeClr>
                </a:solidFill>
                <a:effectLst/>
                <a:uLnTx/>
                <a:uFillTx/>
                <a:latin typeface="优设标题黑" panose="00000500000000000000" pitchFamily="2" charset="-122"/>
                <a:ea typeface="优设标题黑" panose="00000500000000000000" pitchFamily="2" charset="-122"/>
                <a:cs typeface="+mn-cs"/>
              </a:rPr>
              <a:t>团结 和谐 包容 进取</a:t>
            </a:r>
          </a:p>
        </p:txBody>
      </p:sp>
      <p:sp>
        <p:nvSpPr>
          <p:cNvPr id="15" name="文本框 14"/>
          <p:cNvSpPr txBox="1"/>
          <p:nvPr userDrawn="1"/>
        </p:nvSpPr>
        <p:spPr>
          <a:xfrm>
            <a:off x="7969018" y="3520356"/>
            <a:ext cx="2504461" cy="426335"/>
          </a:xfrm>
          <a:prstGeom prst="rect">
            <a:avLst/>
          </a:prstGeom>
          <a:noFill/>
        </p:spPr>
        <p:txBody>
          <a:bodyPr wrap="square" rtlCol="0">
            <a:spAutoFit/>
          </a:bodyPr>
          <a:lstStyle/>
          <a:p>
            <a:pPr marL="0" marR="0" lvl="0" indent="0" algn="dist" defTabSz="914400" rtl="0" eaLnBrk="1" fontAlgn="auto" latinLnBrk="0" hangingPunct="0">
              <a:lnSpc>
                <a:spcPct val="130000"/>
              </a:lnSpc>
              <a:spcBef>
                <a:spcPts val="0"/>
              </a:spcBef>
              <a:spcAft>
                <a:spcPts val="0"/>
              </a:spcAft>
              <a:buClrTx/>
              <a:buSzTx/>
              <a:buFontTx/>
              <a:buNone/>
              <a:defRPr/>
            </a:pPr>
            <a:r>
              <a:rPr kumimoji="0" lang="zh-CN" altLang="en-US" sz="1800" b="0" i="1" u="none" strike="noStrike" kern="1200" cap="none" spc="100" normalizeH="0" baseline="0" noProof="0" dirty="0">
                <a:ln>
                  <a:noFill/>
                </a:ln>
                <a:solidFill>
                  <a:schemeClr val="accent4">
                    <a:alpha val="28000"/>
                  </a:schemeClr>
                </a:solidFill>
                <a:effectLst/>
                <a:uLnTx/>
                <a:uFillTx/>
                <a:latin typeface="优设标题黑" panose="00000500000000000000" pitchFamily="2" charset="-122"/>
                <a:ea typeface="优设标题黑" panose="00000500000000000000" pitchFamily="2" charset="-122"/>
                <a:cs typeface="+mn-cs"/>
              </a:rPr>
              <a:t>崇尚学术 追求卓越</a:t>
            </a:r>
          </a:p>
        </p:txBody>
      </p:sp>
      <p:sp>
        <p:nvSpPr>
          <p:cNvPr id="16" name="文本框 15"/>
          <p:cNvSpPr txBox="1"/>
          <p:nvPr userDrawn="1"/>
        </p:nvSpPr>
        <p:spPr>
          <a:xfrm>
            <a:off x="10507665" y="3034206"/>
            <a:ext cx="1488534" cy="863570"/>
          </a:xfrm>
          <a:prstGeom prst="rect">
            <a:avLst/>
          </a:prstGeom>
          <a:noFill/>
        </p:spPr>
        <p:txBody>
          <a:bodyPr wrap="square" rtlCol="0">
            <a:spAutoFit/>
          </a:bodyPr>
          <a:lstStyle/>
          <a:p>
            <a:pPr marL="0" marR="0" lvl="0" indent="0" algn="dist" defTabSz="914400" rtl="0" eaLnBrk="1" fontAlgn="auto" latinLnBrk="0" hangingPunct="0">
              <a:lnSpc>
                <a:spcPct val="130000"/>
              </a:lnSpc>
              <a:spcBef>
                <a:spcPts val="0"/>
              </a:spcBef>
              <a:spcAft>
                <a:spcPts val="0"/>
              </a:spcAft>
              <a:buClrTx/>
              <a:buSzTx/>
              <a:buFontTx/>
              <a:buNone/>
              <a:defRPr/>
            </a:pPr>
            <a:r>
              <a:rPr kumimoji="0" lang="zh-CN" altLang="en-US" sz="2000" b="0" i="1" u="none" strike="noStrike" kern="1200" cap="none" spc="100" normalizeH="0" baseline="0" noProof="0" dirty="0">
                <a:ln>
                  <a:noFill/>
                </a:ln>
                <a:solidFill>
                  <a:schemeClr val="accent4">
                    <a:alpha val="28000"/>
                  </a:schemeClr>
                </a:solidFill>
                <a:effectLst/>
                <a:uLnTx/>
                <a:uFillTx/>
                <a:latin typeface="优设标题黑" panose="00000500000000000000" pitchFamily="2" charset="-122"/>
                <a:ea typeface="优设标题黑" panose="00000500000000000000" pitchFamily="2" charset="-122"/>
                <a:cs typeface="+mn-cs"/>
              </a:rPr>
              <a:t>艰苦奋斗</a:t>
            </a:r>
            <a:endParaRPr kumimoji="0" lang="en-US" altLang="zh-CN" sz="2000" b="0" i="1" u="none" strike="noStrike" kern="1200" cap="none" spc="100" normalizeH="0" baseline="0" noProof="0" dirty="0">
              <a:ln>
                <a:noFill/>
              </a:ln>
              <a:solidFill>
                <a:schemeClr val="accent4">
                  <a:alpha val="28000"/>
                </a:schemeClr>
              </a:solidFill>
              <a:effectLst/>
              <a:uLnTx/>
              <a:uFillTx/>
              <a:latin typeface="优设标题黑" panose="00000500000000000000" pitchFamily="2" charset="-122"/>
              <a:ea typeface="优设标题黑" panose="00000500000000000000" pitchFamily="2" charset="-122"/>
              <a:cs typeface="+mn-cs"/>
            </a:endParaRPr>
          </a:p>
          <a:p>
            <a:pPr marL="0" marR="0" lvl="0" indent="0" algn="dist" defTabSz="914400" rtl="0" eaLnBrk="1" fontAlgn="auto" latinLnBrk="0" hangingPunct="0">
              <a:lnSpc>
                <a:spcPct val="130000"/>
              </a:lnSpc>
              <a:spcBef>
                <a:spcPts val="0"/>
              </a:spcBef>
              <a:spcAft>
                <a:spcPts val="0"/>
              </a:spcAft>
              <a:buClrTx/>
              <a:buSzTx/>
              <a:buFontTx/>
              <a:buNone/>
              <a:defRPr/>
            </a:pPr>
            <a:r>
              <a:rPr kumimoji="0" lang="zh-CN" altLang="en-US" sz="2000" b="0" i="1" u="none" strike="noStrike" kern="1200" cap="none" spc="100" normalizeH="0" baseline="0" noProof="0" dirty="0">
                <a:ln>
                  <a:noFill/>
                </a:ln>
                <a:solidFill>
                  <a:schemeClr val="accent4">
                    <a:alpha val="28000"/>
                  </a:schemeClr>
                </a:solidFill>
                <a:effectLst/>
                <a:uLnTx/>
                <a:uFillTx/>
                <a:latin typeface="优设标题黑" panose="00000500000000000000" pitchFamily="2" charset="-122"/>
                <a:ea typeface="优设标题黑" panose="00000500000000000000" pitchFamily="2" charset="-122"/>
                <a:cs typeface="+mn-cs"/>
              </a:rPr>
              <a:t>自强不息</a:t>
            </a:r>
          </a:p>
        </p:txBody>
      </p:sp>
      <p:sp>
        <p:nvSpPr>
          <p:cNvPr id="17" name="文本框 16"/>
          <p:cNvSpPr txBox="1"/>
          <p:nvPr userDrawn="1"/>
        </p:nvSpPr>
        <p:spPr>
          <a:xfrm>
            <a:off x="10003049" y="1992254"/>
            <a:ext cx="2086209" cy="389209"/>
          </a:xfrm>
          <a:prstGeom prst="rect">
            <a:avLst/>
          </a:prstGeom>
          <a:noFill/>
        </p:spPr>
        <p:txBody>
          <a:bodyPr wrap="square" rtlCol="0">
            <a:spAutoFit/>
          </a:bodyPr>
          <a:lstStyle/>
          <a:p>
            <a:pPr marL="0" marR="0" lvl="0" indent="0" algn="dist" defTabSz="914400" rtl="0" eaLnBrk="1" fontAlgn="auto" latinLnBrk="0" hangingPunct="0">
              <a:lnSpc>
                <a:spcPct val="130000"/>
              </a:lnSpc>
              <a:spcBef>
                <a:spcPts val="0"/>
              </a:spcBef>
              <a:spcAft>
                <a:spcPts val="0"/>
              </a:spcAft>
              <a:buClrTx/>
              <a:buSzTx/>
              <a:buFontTx/>
              <a:buNone/>
              <a:defRPr/>
            </a:pPr>
            <a:r>
              <a:rPr kumimoji="0" lang="zh-CN" altLang="en-US" sz="1600" b="0" i="1" u="none" strike="noStrike" kern="1200" cap="none" spc="100" normalizeH="0" baseline="0" noProof="0" dirty="0">
                <a:ln>
                  <a:noFill/>
                </a:ln>
                <a:solidFill>
                  <a:schemeClr val="accent4">
                    <a:alpha val="28000"/>
                  </a:schemeClr>
                </a:solidFill>
                <a:effectLst/>
                <a:uLnTx/>
                <a:uFillTx/>
                <a:latin typeface="优设标题黑" panose="00000500000000000000" pitchFamily="2" charset="-122"/>
                <a:ea typeface="优设标题黑" panose="00000500000000000000" pitchFamily="2" charset="-122"/>
                <a:cs typeface="+mn-cs"/>
              </a:rPr>
              <a:t>求真务实 爱国为民</a:t>
            </a:r>
          </a:p>
        </p:txBody>
      </p:sp>
      <p:sp>
        <p:nvSpPr>
          <p:cNvPr id="18" name="文本框 17"/>
          <p:cNvSpPr txBox="1"/>
          <p:nvPr userDrawn="1"/>
        </p:nvSpPr>
        <p:spPr>
          <a:xfrm>
            <a:off x="8068030" y="3964348"/>
            <a:ext cx="3685889" cy="834524"/>
          </a:xfrm>
          <a:prstGeom prst="rect">
            <a:avLst/>
          </a:prstGeom>
          <a:noFill/>
        </p:spPr>
        <p:txBody>
          <a:bodyPr wrap="square" rtlCol="0">
            <a:spAutoFit/>
          </a:bodyPr>
          <a:lstStyle/>
          <a:p>
            <a:pPr marL="0" marR="0" lvl="0" indent="0" algn="dist" defTabSz="914400" rtl="0" eaLnBrk="1" fontAlgn="auto" latinLnBrk="0" hangingPunct="0">
              <a:lnSpc>
                <a:spcPct val="130000"/>
              </a:lnSpc>
              <a:spcBef>
                <a:spcPts val="0"/>
              </a:spcBef>
              <a:spcAft>
                <a:spcPts val="0"/>
              </a:spcAft>
              <a:buClrTx/>
              <a:buSzTx/>
              <a:buFontTx/>
              <a:buNone/>
              <a:defRPr/>
            </a:pPr>
            <a:r>
              <a:rPr kumimoji="0" lang="zh-CN" altLang="en-US" sz="4000" b="0" i="1" u="none" strike="noStrike" kern="1200" cap="none" spc="100" normalizeH="0" baseline="0" noProof="0" dirty="0">
                <a:ln>
                  <a:noFill/>
                </a:ln>
                <a:solidFill>
                  <a:schemeClr val="accent4">
                    <a:alpha val="28000"/>
                  </a:schemeClr>
                </a:solidFill>
                <a:effectLst/>
                <a:uLnTx/>
                <a:uFillTx/>
                <a:latin typeface="优设标题黑" panose="00000500000000000000" pitchFamily="2" charset="-122"/>
                <a:ea typeface="优设标题黑" panose="00000500000000000000" pitchFamily="2" charset="-122"/>
                <a:cs typeface="+mn-cs"/>
              </a:rPr>
              <a:t>半部电台起家</a:t>
            </a:r>
          </a:p>
        </p:txBody>
      </p:sp>
      <p:sp>
        <p:nvSpPr>
          <p:cNvPr id="19" name="文本框 18"/>
          <p:cNvSpPr txBox="1"/>
          <p:nvPr userDrawn="1"/>
        </p:nvSpPr>
        <p:spPr>
          <a:xfrm>
            <a:off x="8874476" y="507887"/>
            <a:ext cx="1553430" cy="426335"/>
          </a:xfrm>
          <a:prstGeom prst="rect">
            <a:avLst/>
          </a:prstGeom>
          <a:noFill/>
        </p:spPr>
        <p:txBody>
          <a:bodyPr wrap="square" rtlCol="0">
            <a:spAutoFit/>
          </a:bodyPr>
          <a:lstStyle/>
          <a:p>
            <a:pPr marL="0" marR="0" lvl="0" indent="0" algn="dist" defTabSz="914400" rtl="0" eaLnBrk="1" fontAlgn="auto" latinLnBrk="0" hangingPunct="0">
              <a:lnSpc>
                <a:spcPct val="130000"/>
              </a:lnSpc>
              <a:spcBef>
                <a:spcPts val="0"/>
              </a:spcBef>
              <a:spcAft>
                <a:spcPts val="0"/>
              </a:spcAft>
              <a:buClrTx/>
              <a:buSzTx/>
              <a:buFontTx/>
              <a:buNone/>
              <a:defRPr/>
            </a:pPr>
            <a:r>
              <a:rPr kumimoji="0" lang="zh-CN" altLang="en-US" sz="1800" b="0" i="1" u="none" strike="noStrike" kern="1200" cap="none" spc="100" normalizeH="0" baseline="0" noProof="0" dirty="0">
                <a:ln>
                  <a:noFill/>
                </a:ln>
                <a:solidFill>
                  <a:schemeClr val="accent4">
                    <a:alpha val="28000"/>
                  </a:schemeClr>
                </a:solidFill>
                <a:effectLst/>
                <a:uLnTx/>
                <a:uFillTx/>
                <a:latin typeface="优设标题黑" panose="00000500000000000000" pitchFamily="2" charset="-122"/>
                <a:ea typeface="优设标题黑" panose="00000500000000000000" pitchFamily="2" charset="-122"/>
                <a:cs typeface="+mn-cs"/>
              </a:rPr>
              <a:t>传承红色基因</a:t>
            </a:r>
          </a:p>
        </p:txBody>
      </p:sp>
      <p:sp>
        <p:nvSpPr>
          <p:cNvPr id="20" name="文本框 19"/>
          <p:cNvSpPr txBox="1"/>
          <p:nvPr userDrawn="1"/>
        </p:nvSpPr>
        <p:spPr>
          <a:xfrm>
            <a:off x="8567952" y="1485863"/>
            <a:ext cx="3367146" cy="463460"/>
          </a:xfrm>
          <a:prstGeom prst="rect">
            <a:avLst/>
          </a:prstGeom>
          <a:noFill/>
        </p:spPr>
        <p:txBody>
          <a:bodyPr wrap="square" rtlCol="0">
            <a:spAutoFit/>
          </a:bodyPr>
          <a:lstStyle/>
          <a:p>
            <a:pPr marL="0" marR="0" lvl="0" indent="0" algn="dist" defTabSz="914400" rtl="0" eaLnBrk="1" fontAlgn="auto" latinLnBrk="0" hangingPunct="0">
              <a:lnSpc>
                <a:spcPct val="130000"/>
              </a:lnSpc>
              <a:spcBef>
                <a:spcPts val="0"/>
              </a:spcBef>
              <a:spcAft>
                <a:spcPts val="0"/>
              </a:spcAft>
              <a:buClrTx/>
              <a:buSzTx/>
              <a:buFontTx/>
              <a:buNone/>
              <a:defRPr/>
            </a:pPr>
            <a:r>
              <a:rPr kumimoji="0" lang="zh-CN" altLang="en-US" sz="2000" b="0" i="1" u="none" strike="noStrike" kern="1200" cap="none" spc="100" normalizeH="0" baseline="0" noProof="0" dirty="0">
                <a:ln>
                  <a:noFill/>
                </a:ln>
                <a:solidFill>
                  <a:schemeClr val="accent4">
                    <a:alpha val="28000"/>
                  </a:schemeClr>
                </a:solidFill>
                <a:effectLst/>
                <a:uLnTx/>
                <a:uFillTx/>
                <a:latin typeface="优设标题黑" panose="00000500000000000000" pitchFamily="2" charset="-122"/>
                <a:ea typeface="优设标题黑" panose="00000500000000000000" pitchFamily="2" charset="-122"/>
                <a:cs typeface="+mn-cs"/>
              </a:rPr>
              <a:t>西北电讯工程学院</a:t>
            </a:r>
          </a:p>
        </p:txBody>
      </p:sp>
      <p:sp>
        <p:nvSpPr>
          <p:cNvPr id="21" name="文本框 20"/>
          <p:cNvSpPr txBox="1"/>
          <p:nvPr userDrawn="1"/>
        </p:nvSpPr>
        <p:spPr>
          <a:xfrm>
            <a:off x="7969018" y="2897465"/>
            <a:ext cx="2358323" cy="611899"/>
          </a:xfrm>
          <a:prstGeom prst="rect">
            <a:avLst/>
          </a:prstGeom>
          <a:noFill/>
        </p:spPr>
        <p:txBody>
          <a:bodyPr wrap="square" rtlCol="0">
            <a:spAutoFit/>
          </a:bodyPr>
          <a:lstStyle/>
          <a:p>
            <a:pPr marL="0" marR="0" lvl="0" indent="0" algn="dist" defTabSz="914400" rtl="0" eaLnBrk="1" fontAlgn="auto" latinLnBrk="0" hangingPunct="0">
              <a:lnSpc>
                <a:spcPct val="130000"/>
              </a:lnSpc>
              <a:spcBef>
                <a:spcPts val="0"/>
              </a:spcBef>
              <a:spcAft>
                <a:spcPts val="0"/>
              </a:spcAft>
              <a:buClrTx/>
              <a:buSzTx/>
              <a:buFontTx/>
              <a:buNone/>
              <a:defRPr/>
            </a:pPr>
            <a:r>
              <a:rPr kumimoji="0" lang="zh-CN" altLang="en-US" sz="2800" b="0" i="1" u="none" strike="noStrike" kern="1200" cap="none" spc="100" normalizeH="0" baseline="0" noProof="0" dirty="0">
                <a:ln>
                  <a:noFill/>
                </a:ln>
                <a:solidFill>
                  <a:schemeClr val="accent4">
                    <a:alpha val="28000"/>
                  </a:schemeClr>
                </a:solidFill>
                <a:effectLst/>
                <a:uLnTx/>
                <a:uFillTx/>
                <a:latin typeface="优设标题黑" panose="00000500000000000000" pitchFamily="2" charset="-122"/>
                <a:ea typeface="优设标题黑" panose="00000500000000000000" pitchFamily="2" charset="-122"/>
                <a:cs typeface="+mn-cs"/>
              </a:rPr>
              <a:t>长征路上办学</a:t>
            </a:r>
          </a:p>
        </p:txBody>
      </p:sp>
      <p:sp>
        <p:nvSpPr>
          <p:cNvPr id="22" name="文本框 21"/>
          <p:cNvSpPr txBox="1"/>
          <p:nvPr userDrawn="1"/>
        </p:nvSpPr>
        <p:spPr>
          <a:xfrm>
            <a:off x="7969019" y="2429744"/>
            <a:ext cx="4027180" cy="463460"/>
          </a:xfrm>
          <a:prstGeom prst="rect">
            <a:avLst/>
          </a:prstGeom>
          <a:noFill/>
        </p:spPr>
        <p:txBody>
          <a:bodyPr wrap="square" rtlCol="0">
            <a:spAutoFit/>
          </a:bodyPr>
          <a:lstStyle/>
          <a:p>
            <a:pPr marL="0" marR="0" lvl="0" indent="0" algn="dist" defTabSz="914400" rtl="0" eaLnBrk="1" fontAlgn="auto" latinLnBrk="0" hangingPunct="0">
              <a:lnSpc>
                <a:spcPct val="130000"/>
              </a:lnSpc>
              <a:spcBef>
                <a:spcPts val="0"/>
              </a:spcBef>
              <a:spcAft>
                <a:spcPts val="0"/>
              </a:spcAft>
              <a:buClrTx/>
              <a:buSzTx/>
              <a:buFontTx/>
              <a:buNone/>
              <a:defRPr/>
            </a:pPr>
            <a:r>
              <a:rPr kumimoji="0" lang="zh-CN" altLang="en-US" sz="2000" b="0" i="1" u="none" strike="noStrike" kern="1200" cap="none" spc="100" normalizeH="0" baseline="0" noProof="0" dirty="0">
                <a:ln>
                  <a:noFill/>
                </a:ln>
                <a:solidFill>
                  <a:schemeClr val="accent4">
                    <a:alpha val="28000"/>
                  </a:schemeClr>
                </a:solidFill>
                <a:effectLst/>
                <a:uLnTx/>
                <a:uFillTx/>
                <a:latin typeface="优设标题黑" panose="00000500000000000000" pitchFamily="2" charset="-122"/>
                <a:ea typeface="优设标题黑" panose="00000500000000000000" pitchFamily="2" charset="-122"/>
                <a:cs typeface="+mn-cs"/>
              </a:rPr>
              <a:t>雷达信号处理国家重点实验室</a:t>
            </a:r>
          </a:p>
        </p:txBody>
      </p:sp>
      <p:sp>
        <p:nvSpPr>
          <p:cNvPr id="23" name="文本框 22"/>
          <p:cNvSpPr txBox="1"/>
          <p:nvPr userDrawn="1"/>
        </p:nvSpPr>
        <p:spPr>
          <a:xfrm>
            <a:off x="10417963" y="489324"/>
            <a:ext cx="1836310" cy="463460"/>
          </a:xfrm>
          <a:prstGeom prst="rect">
            <a:avLst/>
          </a:prstGeom>
          <a:noFill/>
        </p:spPr>
        <p:txBody>
          <a:bodyPr wrap="square" rtlCol="0">
            <a:spAutoFit/>
          </a:bodyPr>
          <a:lstStyle/>
          <a:p>
            <a:pPr marL="0" marR="0" lvl="0" indent="0" algn="dist" defTabSz="914400" rtl="0" eaLnBrk="1" fontAlgn="auto" latinLnBrk="0" hangingPunct="0">
              <a:lnSpc>
                <a:spcPct val="130000"/>
              </a:lnSpc>
              <a:spcBef>
                <a:spcPts val="0"/>
              </a:spcBef>
              <a:spcAft>
                <a:spcPts val="0"/>
              </a:spcAft>
              <a:buClrTx/>
              <a:buSzTx/>
              <a:buFontTx/>
              <a:buNone/>
              <a:defRPr/>
            </a:pPr>
            <a:r>
              <a:rPr kumimoji="0" lang="zh-CN" altLang="en-US" sz="2000" b="0" i="1" u="none" strike="noStrike" kern="1200" cap="none" spc="100" normalizeH="0" baseline="0" noProof="0" dirty="0">
                <a:ln>
                  <a:noFill/>
                </a:ln>
                <a:solidFill>
                  <a:schemeClr val="accent4">
                    <a:alpha val="28000"/>
                  </a:schemeClr>
                </a:solidFill>
                <a:effectLst/>
                <a:uLnTx/>
                <a:uFillTx/>
                <a:latin typeface="优设标题黑" panose="00000500000000000000" pitchFamily="2" charset="-122"/>
                <a:ea typeface="优设标题黑" panose="00000500000000000000" pitchFamily="2" charset="-122"/>
                <a:cs typeface="+mn-cs"/>
              </a:rPr>
              <a:t>与共和国同行</a:t>
            </a:r>
          </a:p>
        </p:txBody>
      </p:sp>
      <p:sp>
        <p:nvSpPr>
          <p:cNvPr id="24" name="文本框 23"/>
          <p:cNvSpPr txBox="1"/>
          <p:nvPr userDrawn="1"/>
        </p:nvSpPr>
        <p:spPr>
          <a:xfrm>
            <a:off x="8627939" y="5247495"/>
            <a:ext cx="3417578" cy="611899"/>
          </a:xfrm>
          <a:prstGeom prst="rect">
            <a:avLst/>
          </a:prstGeom>
          <a:noFill/>
        </p:spPr>
        <p:txBody>
          <a:bodyPr wrap="square" rtlCol="0">
            <a:spAutoFit/>
          </a:bodyPr>
          <a:lstStyle/>
          <a:p>
            <a:pPr marL="0" marR="0" lvl="0" indent="0" algn="dist" defTabSz="914400" rtl="0" eaLnBrk="1" fontAlgn="auto" latinLnBrk="0" hangingPunct="0">
              <a:lnSpc>
                <a:spcPct val="130000"/>
              </a:lnSpc>
              <a:spcBef>
                <a:spcPts val="0"/>
              </a:spcBef>
              <a:spcAft>
                <a:spcPts val="0"/>
              </a:spcAft>
              <a:buClrTx/>
              <a:buSzTx/>
              <a:buFontTx/>
              <a:buNone/>
              <a:defRPr/>
            </a:pPr>
            <a:r>
              <a:rPr kumimoji="0" lang="zh-CN" altLang="en-US" sz="2800" b="0" i="1" u="none" strike="noStrike" kern="1200" cap="none" spc="100" normalizeH="0" baseline="0" noProof="0" dirty="0">
                <a:ln>
                  <a:noFill/>
                </a:ln>
                <a:solidFill>
                  <a:schemeClr val="accent4">
                    <a:alpha val="28000"/>
                  </a:schemeClr>
                </a:solidFill>
                <a:effectLst/>
                <a:uLnTx/>
                <a:uFillTx/>
                <a:latin typeface="优设标题黑" panose="00000500000000000000" pitchFamily="2" charset="-122"/>
                <a:ea typeface="优设标题黑" panose="00000500000000000000" pitchFamily="2" charset="-122"/>
                <a:cs typeface="+mn-cs"/>
              </a:rPr>
              <a:t>青春告白祖国</a:t>
            </a:r>
          </a:p>
        </p:txBody>
      </p:sp>
      <p:sp>
        <p:nvSpPr>
          <p:cNvPr id="26" name="文本框 25"/>
          <p:cNvSpPr txBox="1"/>
          <p:nvPr userDrawn="1"/>
        </p:nvSpPr>
        <p:spPr>
          <a:xfrm>
            <a:off x="640991" y="381570"/>
            <a:ext cx="1104790" cy="678968"/>
          </a:xfrm>
          <a:prstGeom prst="rect">
            <a:avLst/>
          </a:prstGeom>
          <a:noFill/>
        </p:spPr>
        <p:txBody>
          <a:bodyPr wrap="none" rtlCol="0">
            <a:spAutoFit/>
          </a:bodyPr>
          <a:lstStyle/>
          <a:p>
            <a:pPr algn="just" hangingPunct="0">
              <a:lnSpc>
                <a:spcPct val="130000"/>
              </a:lnSpc>
            </a:pPr>
            <a:r>
              <a:rPr lang="en-US" altLang="zh-CN" sz="3200" spc="100" dirty="0">
                <a:solidFill>
                  <a:schemeClr val="accent1"/>
                </a:solidFill>
                <a:latin typeface="思源黑体 CN Heavy" panose="020B0A00000000000000" pitchFamily="34" charset="-122"/>
                <a:ea typeface="思源黑体 CN Heavy" panose="020B0A00000000000000" pitchFamily="34" charset="-122"/>
              </a:rPr>
              <a:t>XDU</a:t>
            </a:r>
            <a:endParaRPr lang="zh-CN" altLang="en-US" sz="3200" spc="100" dirty="0">
              <a:solidFill>
                <a:schemeClr val="accent1"/>
              </a:solidFill>
              <a:latin typeface="思源黑体 CN Heavy" panose="020B0A00000000000000" pitchFamily="34" charset="-122"/>
              <a:ea typeface="思源黑体 CN Heavy" panose="020B0A00000000000000" pitchFamily="34" charset="-122"/>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目录">
    <p:spTree>
      <p:nvGrpSpPr>
        <p:cNvPr id="1" name=""/>
        <p:cNvGrpSpPr/>
        <p:nvPr/>
      </p:nvGrpSpPr>
      <p:grpSpPr>
        <a:xfrm>
          <a:off x="0" y="0"/>
          <a:ext cx="0" cy="0"/>
          <a:chOff x="0" y="0"/>
          <a:chExt cx="0" cy="0"/>
        </a:xfrm>
      </p:grpSpPr>
      <p:pic>
        <p:nvPicPr>
          <p:cNvPr id="6" name="Picture 2"/>
          <p:cNvPicPr>
            <a:picLocks noChangeAspect="1" noChangeArrowheads="1"/>
          </p:cNvPicPr>
          <p:nvPr userDrawn="1"/>
        </p:nvPicPr>
        <p:blipFill rotWithShape="1">
          <a:blip r:embed="rId2"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椭圆 4"/>
          <p:cNvSpPr/>
          <p:nvPr userDrawn="1"/>
        </p:nvSpPr>
        <p:spPr>
          <a:xfrm>
            <a:off x="-6397120" y="-2781431"/>
            <a:ext cx="12420862" cy="1242086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7" name="椭圆 6"/>
          <p:cNvSpPr/>
          <p:nvPr userDrawn="1"/>
        </p:nvSpPr>
        <p:spPr>
          <a:xfrm>
            <a:off x="-6576322" y="-2782222"/>
            <a:ext cx="12420862" cy="1242086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8" name="文本框 7"/>
          <p:cNvSpPr txBox="1"/>
          <p:nvPr userDrawn="1"/>
        </p:nvSpPr>
        <p:spPr>
          <a:xfrm>
            <a:off x="669346" y="1003900"/>
            <a:ext cx="3814482" cy="611899"/>
          </a:xfrm>
          <a:prstGeom prst="rect">
            <a:avLst/>
          </a:prstGeom>
          <a:noFill/>
        </p:spPr>
        <p:txBody>
          <a:bodyPr wrap="square" rtlCol="0">
            <a:spAutoFit/>
          </a:bodyPr>
          <a:lstStyle/>
          <a:p>
            <a:pPr marL="0" marR="0" lvl="0" indent="0" algn="dist" defTabSz="914400" rtl="0" eaLnBrk="1" fontAlgn="auto" latinLnBrk="0" hangingPunct="0">
              <a:lnSpc>
                <a:spcPct val="130000"/>
              </a:lnSpc>
              <a:spcBef>
                <a:spcPts val="0"/>
              </a:spcBef>
              <a:spcAft>
                <a:spcPts val="0"/>
              </a:spcAft>
              <a:buClrTx/>
              <a:buSzTx/>
              <a:buFontTx/>
              <a:buNone/>
              <a:defRPr/>
            </a:pPr>
            <a:r>
              <a:rPr kumimoji="0" lang="zh-CN" altLang="en-US" sz="2800" b="0" i="1" u="none" strike="noStrike" kern="1200" cap="none" spc="100" normalizeH="0" baseline="0" noProof="0" dirty="0">
                <a:ln>
                  <a:noFill/>
                </a:ln>
                <a:solidFill>
                  <a:schemeClr val="accent4">
                    <a:alpha val="28000"/>
                  </a:schemeClr>
                </a:solidFill>
                <a:effectLst/>
                <a:uLnTx/>
                <a:uFillTx/>
                <a:latin typeface="优设标题黑" panose="00000500000000000000" pitchFamily="2" charset="-122"/>
                <a:ea typeface="优设标题黑" panose="00000500000000000000" pitchFamily="2" charset="-122"/>
                <a:cs typeface="+mn-cs"/>
              </a:rPr>
              <a:t>厚德 求真 励学 笃行</a:t>
            </a:r>
          </a:p>
        </p:txBody>
      </p:sp>
      <p:sp>
        <p:nvSpPr>
          <p:cNvPr id="10" name="文本框 9"/>
          <p:cNvSpPr txBox="1"/>
          <p:nvPr userDrawn="1"/>
        </p:nvSpPr>
        <p:spPr>
          <a:xfrm>
            <a:off x="669346" y="1799712"/>
            <a:ext cx="1736243" cy="834524"/>
          </a:xfrm>
          <a:prstGeom prst="rect">
            <a:avLst/>
          </a:prstGeom>
          <a:noFill/>
        </p:spPr>
        <p:txBody>
          <a:bodyPr wrap="square" rtlCol="0">
            <a:spAutoFit/>
          </a:bodyPr>
          <a:lstStyle/>
          <a:p>
            <a:pPr marL="0" marR="0" lvl="0" indent="0" algn="dist" defTabSz="914400" rtl="0" eaLnBrk="1" fontAlgn="auto" latinLnBrk="0" hangingPunct="0">
              <a:lnSpc>
                <a:spcPct val="130000"/>
              </a:lnSpc>
              <a:spcBef>
                <a:spcPts val="0"/>
              </a:spcBef>
              <a:spcAft>
                <a:spcPts val="0"/>
              </a:spcAft>
              <a:buClrTx/>
              <a:buSzTx/>
              <a:buFontTx/>
              <a:buNone/>
              <a:defRPr/>
            </a:pPr>
            <a:r>
              <a:rPr kumimoji="0" lang="zh-CN" altLang="en-US" sz="4000" b="0" i="1" u="none" strike="noStrike" kern="1200" cap="none" spc="100" normalizeH="0" baseline="0" noProof="0" dirty="0">
                <a:ln>
                  <a:noFill/>
                </a:ln>
                <a:solidFill>
                  <a:schemeClr val="accent4">
                    <a:alpha val="28000"/>
                  </a:schemeClr>
                </a:solidFill>
                <a:effectLst/>
                <a:uLnTx/>
                <a:uFillTx/>
                <a:latin typeface="优设标题黑" panose="00000500000000000000" pitchFamily="2" charset="-122"/>
                <a:ea typeface="优设标题黑" panose="00000500000000000000" pitchFamily="2" charset="-122"/>
                <a:cs typeface="+mn-cs"/>
              </a:rPr>
              <a:t>西军电</a:t>
            </a:r>
          </a:p>
        </p:txBody>
      </p:sp>
      <p:sp>
        <p:nvSpPr>
          <p:cNvPr id="11" name="文本框 10"/>
          <p:cNvSpPr txBox="1"/>
          <p:nvPr userDrawn="1"/>
        </p:nvSpPr>
        <p:spPr>
          <a:xfrm>
            <a:off x="669346" y="4838090"/>
            <a:ext cx="3953454" cy="537648"/>
          </a:xfrm>
          <a:prstGeom prst="rect">
            <a:avLst/>
          </a:prstGeom>
          <a:noFill/>
        </p:spPr>
        <p:txBody>
          <a:bodyPr wrap="square" rtlCol="0">
            <a:spAutoFit/>
          </a:bodyPr>
          <a:lstStyle/>
          <a:p>
            <a:pPr marL="0" marR="0" lvl="0" indent="0" algn="dist" defTabSz="914400" rtl="0" eaLnBrk="1" fontAlgn="auto" latinLnBrk="0" hangingPunct="0">
              <a:lnSpc>
                <a:spcPct val="130000"/>
              </a:lnSpc>
              <a:spcBef>
                <a:spcPts val="0"/>
              </a:spcBef>
              <a:spcAft>
                <a:spcPts val="0"/>
              </a:spcAft>
              <a:buClrTx/>
              <a:buSzTx/>
              <a:buFontTx/>
              <a:buNone/>
              <a:defRPr/>
            </a:pPr>
            <a:r>
              <a:rPr kumimoji="0" lang="zh-CN" altLang="en-US" sz="2400" b="0" i="1" u="none" strike="noStrike" kern="1200" cap="none" spc="100" normalizeH="0" baseline="0" noProof="0" dirty="0">
                <a:ln>
                  <a:noFill/>
                </a:ln>
                <a:solidFill>
                  <a:schemeClr val="accent4">
                    <a:alpha val="28000"/>
                  </a:schemeClr>
                </a:solidFill>
                <a:effectLst/>
                <a:uLnTx/>
                <a:uFillTx/>
                <a:latin typeface="优设标题黑" panose="00000500000000000000" pitchFamily="2" charset="-122"/>
                <a:ea typeface="优设标题黑" panose="00000500000000000000" pitchFamily="2" charset="-122"/>
                <a:cs typeface="+mn-cs"/>
              </a:rPr>
              <a:t>团结 勤奋 求实 创新</a:t>
            </a:r>
          </a:p>
        </p:txBody>
      </p:sp>
      <p:sp>
        <p:nvSpPr>
          <p:cNvPr id="12" name="文本框 11"/>
          <p:cNvSpPr txBox="1"/>
          <p:nvPr userDrawn="1"/>
        </p:nvSpPr>
        <p:spPr>
          <a:xfrm>
            <a:off x="669346" y="5977116"/>
            <a:ext cx="3343854" cy="389209"/>
          </a:xfrm>
          <a:prstGeom prst="rect">
            <a:avLst/>
          </a:prstGeom>
          <a:noFill/>
        </p:spPr>
        <p:txBody>
          <a:bodyPr wrap="square" rtlCol="0">
            <a:spAutoFit/>
          </a:bodyPr>
          <a:lstStyle/>
          <a:p>
            <a:pPr marL="0" marR="0" lvl="0" indent="0" algn="dist" defTabSz="914400" rtl="0" eaLnBrk="1" fontAlgn="auto" latinLnBrk="0" hangingPunct="0">
              <a:lnSpc>
                <a:spcPct val="130000"/>
              </a:lnSpc>
              <a:spcBef>
                <a:spcPts val="0"/>
              </a:spcBef>
              <a:spcAft>
                <a:spcPts val="0"/>
              </a:spcAft>
              <a:buClrTx/>
              <a:buSzTx/>
              <a:buFontTx/>
              <a:buNone/>
              <a:defRPr/>
            </a:pPr>
            <a:r>
              <a:rPr kumimoji="0" lang="zh-CN" altLang="en-US" sz="1600" b="0" i="1" u="none" strike="noStrike" kern="1200" cap="none" spc="100" normalizeH="0" baseline="0" noProof="0" dirty="0">
                <a:ln>
                  <a:noFill/>
                </a:ln>
                <a:solidFill>
                  <a:schemeClr val="accent4">
                    <a:alpha val="28000"/>
                  </a:schemeClr>
                </a:solidFill>
                <a:effectLst/>
                <a:uLnTx/>
                <a:uFillTx/>
                <a:latin typeface="优设标题黑" panose="00000500000000000000" pitchFamily="2" charset="-122"/>
                <a:ea typeface="优设标题黑" panose="00000500000000000000" pitchFamily="2" charset="-122"/>
                <a:cs typeface="+mn-cs"/>
              </a:rPr>
              <a:t>团结 和谐 包容 进取</a:t>
            </a:r>
          </a:p>
        </p:txBody>
      </p:sp>
      <p:sp>
        <p:nvSpPr>
          <p:cNvPr id="13" name="文本框 12"/>
          <p:cNvSpPr txBox="1"/>
          <p:nvPr userDrawn="1"/>
        </p:nvSpPr>
        <p:spPr>
          <a:xfrm>
            <a:off x="2443223" y="3627629"/>
            <a:ext cx="2504461" cy="426335"/>
          </a:xfrm>
          <a:prstGeom prst="rect">
            <a:avLst/>
          </a:prstGeom>
          <a:noFill/>
        </p:spPr>
        <p:txBody>
          <a:bodyPr wrap="square" rtlCol="0">
            <a:spAutoFit/>
          </a:bodyPr>
          <a:lstStyle/>
          <a:p>
            <a:pPr marL="0" marR="0" lvl="0" indent="0" algn="dist" defTabSz="914400" rtl="0" eaLnBrk="1" fontAlgn="auto" latinLnBrk="0" hangingPunct="0">
              <a:lnSpc>
                <a:spcPct val="130000"/>
              </a:lnSpc>
              <a:spcBef>
                <a:spcPts val="0"/>
              </a:spcBef>
              <a:spcAft>
                <a:spcPts val="0"/>
              </a:spcAft>
              <a:buClrTx/>
              <a:buSzTx/>
              <a:buFontTx/>
              <a:buNone/>
              <a:defRPr/>
            </a:pPr>
            <a:r>
              <a:rPr kumimoji="0" lang="zh-CN" altLang="en-US" sz="1800" b="0" i="1" u="none" strike="noStrike" kern="1200" cap="none" spc="100" normalizeH="0" baseline="0" noProof="0" dirty="0">
                <a:ln>
                  <a:noFill/>
                </a:ln>
                <a:solidFill>
                  <a:schemeClr val="accent4">
                    <a:alpha val="28000"/>
                  </a:schemeClr>
                </a:solidFill>
                <a:effectLst/>
                <a:uLnTx/>
                <a:uFillTx/>
                <a:latin typeface="优设标题黑" panose="00000500000000000000" pitchFamily="2" charset="-122"/>
                <a:ea typeface="优设标题黑" panose="00000500000000000000" pitchFamily="2" charset="-122"/>
                <a:cs typeface="+mn-cs"/>
              </a:rPr>
              <a:t>崇尚学术 追求卓越</a:t>
            </a:r>
          </a:p>
        </p:txBody>
      </p:sp>
      <p:sp>
        <p:nvSpPr>
          <p:cNvPr id="14" name="文本框 13"/>
          <p:cNvSpPr txBox="1"/>
          <p:nvPr userDrawn="1"/>
        </p:nvSpPr>
        <p:spPr>
          <a:xfrm>
            <a:off x="701794" y="3163710"/>
            <a:ext cx="1488534" cy="863570"/>
          </a:xfrm>
          <a:prstGeom prst="rect">
            <a:avLst/>
          </a:prstGeom>
          <a:noFill/>
        </p:spPr>
        <p:txBody>
          <a:bodyPr wrap="square" rtlCol="0">
            <a:spAutoFit/>
          </a:bodyPr>
          <a:lstStyle/>
          <a:p>
            <a:pPr marL="0" marR="0" lvl="0" indent="0" algn="dist" defTabSz="914400" rtl="0" eaLnBrk="1" fontAlgn="auto" latinLnBrk="0" hangingPunct="0">
              <a:lnSpc>
                <a:spcPct val="130000"/>
              </a:lnSpc>
              <a:spcBef>
                <a:spcPts val="0"/>
              </a:spcBef>
              <a:spcAft>
                <a:spcPts val="0"/>
              </a:spcAft>
              <a:buClrTx/>
              <a:buSzTx/>
              <a:buFontTx/>
              <a:buNone/>
              <a:defRPr/>
            </a:pPr>
            <a:r>
              <a:rPr kumimoji="0" lang="zh-CN" altLang="en-US" sz="2000" b="0" i="1" u="none" strike="noStrike" kern="1200" cap="none" spc="100" normalizeH="0" baseline="0" noProof="0" dirty="0">
                <a:ln>
                  <a:noFill/>
                </a:ln>
                <a:solidFill>
                  <a:schemeClr val="accent4">
                    <a:alpha val="28000"/>
                  </a:schemeClr>
                </a:solidFill>
                <a:effectLst/>
                <a:uLnTx/>
                <a:uFillTx/>
                <a:latin typeface="优设标题黑" panose="00000500000000000000" pitchFamily="2" charset="-122"/>
                <a:ea typeface="优设标题黑" panose="00000500000000000000" pitchFamily="2" charset="-122"/>
                <a:cs typeface="+mn-cs"/>
              </a:rPr>
              <a:t>艰苦奋斗</a:t>
            </a:r>
            <a:endParaRPr kumimoji="0" lang="en-US" altLang="zh-CN" sz="2000" b="0" i="1" u="none" strike="noStrike" kern="1200" cap="none" spc="100" normalizeH="0" baseline="0" noProof="0" dirty="0">
              <a:ln>
                <a:noFill/>
              </a:ln>
              <a:solidFill>
                <a:schemeClr val="accent4">
                  <a:alpha val="28000"/>
                </a:schemeClr>
              </a:solidFill>
              <a:effectLst/>
              <a:uLnTx/>
              <a:uFillTx/>
              <a:latin typeface="优设标题黑" panose="00000500000000000000" pitchFamily="2" charset="-122"/>
              <a:ea typeface="优设标题黑" panose="00000500000000000000" pitchFamily="2" charset="-122"/>
              <a:cs typeface="+mn-cs"/>
            </a:endParaRPr>
          </a:p>
          <a:p>
            <a:pPr marL="0" marR="0" lvl="0" indent="0" algn="dist" defTabSz="914400" rtl="0" eaLnBrk="1" fontAlgn="auto" latinLnBrk="0" hangingPunct="0">
              <a:lnSpc>
                <a:spcPct val="130000"/>
              </a:lnSpc>
              <a:spcBef>
                <a:spcPts val="0"/>
              </a:spcBef>
              <a:spcAft>
                <a:spcPts val="0"/>
              </a:spcAft>
              <a:buClrTx/>
              <a:buSzTx/>
              <a:buFontTx/>
              <a:buNone/>
              <a:defRPr/>
            </a:pPr>
            <a:r>
              <a:rPr kumimoji="0" lang="zh-CN" altLang="en-US" sz="2000" b="0" i="1" u="none" strike="noStrike" kern="1200" cap="none" spc="100" normalizeH="0" baseline="0" noProof="0" dirty="0">
                <a:ln>
                  <a:noFill/>
                </a:ln>
                <a:solidFill>
                  <a:schemeClr val="accent4">
                    <a:alpha val="28000"/>
                  </a:schemeClr>
                </a:solidFill>
                <a:effectLst/>
                <a:uLnTx/>
                <a:uFillTx/>
                <a:latin typeface="优设标题黑" panose="00000500000000000000" pitchFamily="2" charset="-122"/>
                <a:ea typeface="优设标题黑" panose="00000500000000000000" pitchFamily="2" charset="-122"/>
                <a:cs typeface="+mn-cs"/>
              </a:rPr>
              <a:t>自强不息</a:t>
            </a:r>
          </a:p>
        </p:txBody>
      </p:sp>
      <p:sp>
        <p:nvSpPr>
          <p:cNvPr id="15" name="文本框 14"/>
          <p:cNvSpPr txBox="1"/>
          <p:nvPr userDrawn="1"/>
        </p:nvSpPr>
        <p:spPr>
          <a:xfrm>
            <a:off x="2527392" y="2033993"/>
            <a:ext cx="2464352" cy="389209"/>
          </a:xfrm>
          <a:prstGeom prst="rect">
            <a:avLst/>
          </a:prstGeom>
          <a:noFill/>
        </p:spPr>
        <p:txBody>
          <a:bodyPr wrap="square" rtlCol="0">
            <a:spAutoFit/>
          </a:bodyPr>
          <a:lstStyle/>
          <a:p>
            <a:pPr marL="0" marR="0" lvl="0" indent="0" algn="dist" defTabSz="914400" rtl="0" eaLnBrk="1" fontAlgn="auto" latinLnBrk="0" hangingPunct="0">
              <a:lnSpc>
                <a:spcPct val="130000"/>
              </a:lnSpc>
              <a:spcBef>
                <a:spcPts val="0"/>
              </a:spcBef>
              <a:spcAft>
                <a:spcPts val="0"/>
              </a:spcAft>
              <a:buClrTx/>
              <a:buSzTx/>
              <a:buFontTx/>
              <a:buNone/>
              <a:defRPr/>
            </a:pPr>
            <a:r>
              <a:rPr kumimoji="0" lang="zh-CN" altLang="en-US" sz="1600" b="0" i="1" u="none" strike="noStrike" kern="1200" cap="none" spc="100" normalizeH="0" baseline="0" noProof="0" dirty="0">
                <a:ln>
                  <a:noFill/>
                </a:ln>
                <a:solidFill>
                  <a:schemeClr val="accent4">
                    <a:alpha val="28000"/>
                  </a:schemeClr>
                </a:solidFill>
                <a:effectLst/>
                <a:uLnTx/>
                <a:uFillTx/>
                <a:latin typeface="优设标题黑" panose="00000500000000000000" pitchFamily="2" charset="-122"/>
                <a:ea typeface="优设标题黑" panose="00000500000000000000" pitchFamily="2" charset="-122"/>
                <a:cs typeface="+mn-cs"/>
              </a:rPr>
              <a:t>求真务实 爱国为民</a:t>
            </a:r>
          </a:p>
        </p:txBody>
      </p:sp>
      <p:sp>
        <p:nvSpPr>
          <p:cNvPr id="16" name="文本框 15"/>
          <p:cNvSpPr txBox="1"/>
          <p:nvPr userDrawn="1"/>
        </p:nvSpPr>
        <p:spPr>
          <a:xfrm>
            <a:off x="669346" y="4045543"/>
            <a:ext cx="4278338" cy="834524"/>
          </a:xfrm>
          <a:prstGeom prst="rect">
            <a:avLst/>
          </a:prstGeom>
          <a:noFill/>
        </p:spPr>
        <p:txBody>
          <a:bodyPr wrap="square" rtlCol="0">
            <a:spAutoFit/>
          </a:bodyPr>
          <a:lstStyle/>
          <a:p>
            <a:pPr marL="0" marR="0" lvl="0" indent="0" algn="dist" defTabSz="914400" rtl="0" eaLnBrk="1" fontAlgn="auto" latinLnBrk="0" hangingPunct="0">
              <a:lnSpc>
                <a:spcPct val="130000"/>
              </a:lnSpc>
              <a:spcBef>
                <a:spcPts val="0"/>
              </a:spcBef>
              <a:spcAft>
                <a:spcPts val="0"/>
              </a:spcAft>
              <a:buClrTx/>
              <a:buSzTx/>
              <a:buFontTx/>
              <a:buNone/>
              <a:defRPr/>
            </a:pPr>
            <a:r>
              <a:rPr kumimoji="0" lang="zh-CN" altLang="en-US" sz="4000" b="0" i="1" u="none" strike="noStrike" kern="1200" cap="none" spc="100" normalizeH="0" baseline="0" noProof="0" dirty="0">
                <a:ln>
                  <a:noFill/>
                </a:ln>
                <a:solidFill>
                  <a:schemeClr val="accent4">
                    <a:alpha val="28000"/>
                  </a:schemeClr>
                </a:solidFill>
                <a:effectLst/>
                <a:uLnTx/>
                <a:uFillTx/>
                <a:latin typeface="优设标题黑" panose="00000500000000000000" pitchFamily="2" charset="-122"/>
                <a:ea typeface="优设标题黑" panose="00000500000000000000" pitchFamily="2" charset="-122"/>
                <a:cs typeface="+mn-cs"/>
              </a:rPr>
              <a:t>半部电台起家</a:t>
            </a:r>
          </a:p>
        </p:txBody>
      </p:sp>
      <p:sp>
        <p:nvSpPr>
          <p:cNvPr id="17" name="文本框 16"/>
          <p:cNvSpPr txBox="1"/>
          <p:nvPr userDrawn="1"/>
        </p:nvSpPr>
        <p:spPr>
          <a:xfrm>
            <a:off x="669346" y="589082"/>
            <a:ext cx="1553430" cy="426335"/>
          </a:xfrm>
          <a:prstGeom prst="rect">
            <a:avLst/>
          </a:prstGeom>
          <a:noFill/>
        </p:spPr>
        <p:txBody>
          <a:bodyPr wrap="square" rtlCol="0">
            <a:spAutoFit/>
          </a:bodyPr>
          <a:lstStyle/>
          <a:p>
            <a:pPr marL="0" marR="0" lvl="0" indent="0" algn="dist" defTabSz="914400" rtl="0" eaLnBrk="1" fontAlgn="auto" latinLnBrk="0" hangingPunct="0">
              <a:lnSpc>
                <a:spcPct val="130000"/>
              </a:lnSpc>
              <a:spcBef>
                <a:spcPts val="0"/>
              </a:spcBef>
              <a:spcAft>
                <a:spcPts val="0"/>
              </a:spcAft>
              <a:buClrTx/>
              <a:buSzTx/>
              <a:buFontTx/>
              <a:buNone/>
              <a:defRPr/>
            </a:pPr>
            <a:r>
              <a:rPr kumimoji="0" lang="zh-CN" altLang="en-US" sz="1800" b="0" i="1" u="none" strike="noStrike" kern="1200" cap="none" spc="100" normalizeH="0" baseline="0" noProof="0" dirty="0">
                <a:ln>
                  <a:noFill/>
                </a:ln>
                <a:solidFill>
                  <a:schemeClr val="accent4">
                    <a:alpha val="28000"/>
                  </a:schemeClr>
                </a:solidFill>
                <a:effectLst/>
                <a:uLnTx/>
                <a:uFillTx/>
                <a:latin typeface="优设标题黑" panose="00000500000000000000" pitchFamily="2" charset="-122"/>
                <a:ea typeface="优设标题黑" panose="00000500000000000000" pitchFamily="2" charset="-122"/>
                <a:cs typeface="+mn-cs"/>
              </a:rPr>
              <a:t>传承红色基因</a:t>
            </a:r>
          </a:p>
        </p:txBody>
      </p:sp>
      <p:sp>
        <p:nvSpPr>
          <p:cNvPr id="18" name="文本框 17"/>
          <p:cNvSpPr txBox="1"/>
          <p:nvPr userDrawn="1"/>
        </p:nvSpPr>
        <p:spPr>
          <a:xfrm>
            <a:off x="822960" y="1541698"/>
            <a:ext cx="3925334" cy="463460"/>
          </a:xfrm>
          <a:prstGeom prst="rect">
            <a:avLst/>
          </a:prstGeom>
          <a:noFill/>
        </p:spPr>
        <p:txBody>
          <a:bodyPr wrap="square" rtlCol="0">
            <a:spAutoFit/>
          </a:bodyPr>
          <a:lstStyle/>
          <a:p>
            <a:pPr marL="0" marR="0" lvl="0" indent="0" algn="dist" defTabSz="914400" rtl="0" eaLnBrk="1" fontAlgn="auto" latinLnBrk="0" hangingPunct="0">
              <a:lnSpc>
                <a:spcPct val="130000"/>
              </a:lnSpc>
              <a:spcBef>
                <a:spcPts val="0"/>
              </a:spcBef>
              <a:spcAft>
                <a:spcPts val="0"/>
              </a:spcAft>
              <a:buClrTx/>
              <a:buSzTx/>
              <a:buFontTx/>
              <a:buNone/>
              <a:defRPr/>
            </a:pPr>
            <a:r>
              <a:rPr kumimoji="0" lang="zh-CN" altLang="en-US" sz="2000" b="0" i="1" u="none" strike="noStrike" kern="1200" cap="none" spc="100" normalizeH="0" baseline="0" noProof="0" dirty="0">
                <a:ln>
                  <a:noFill/>
                </a:ln>
                <a:solidFill>
                  <a:schemeClr val="accent4">
                    <a:alpha val="28000"/>
                  </a:schemeClr>
                </a:solidFill>
                <a:effectLst/>
                <a:uLnTx/>
                <a:uFillTx/>
                <a:latin typeface="优设标题黑" panose="00000500000000000000" pitchFamily="2" charset="-122"/>
                <a:ea typeface="优设标题黑" panose="00000500000000000000" pitchFamily="2" charset="-122"/>
                <a:cs typeface="+mn-cs"/>
              </a:rPr>
              <a:t>西北电讯工程学院</a:t>
            </a:r>
          </a:p>
        </p:txBody>
      </p:sp>
      <p:sp>
        <p:nvSpPr>
          <p:cNvPr id="19" name="文本框 18"/>
          <p:cNvSpPr txBox="1"/>
          <p:nvPr userDrawn="1"/>
        </p:nvSpPr>
        <p:spPr>
          <a:xfrm>
            <a:off x="2633421" y="2965222"/>
            <a:ext cx="2358323" cy="611899"/>
          </a:xfrm>
          <a:prstGeom prst="rect">
            <a:avLst/>
          </a:prstGeom>
          <a:noFill/>
        </p:spPr>
        <p:txBody>
          <a:bodyPr wrap="square" rtlCol="0">
            <a:spAutoFit/>
          </a:bodyPr>
          <a:lstStyle/>
          <a:p>
            <a:pPr marL="0" marR="0" lvl="0" indent="0" algn="dist" defTabSz="914400" rtl="0" eaLnBrk="1" fontAlgn="auto" latinLnBrk="0" hangingPunct="0">
              <a:lnSpc>
                <a:spcPct val="130000"/>
              </a:lnSpc>
              <a:spcBef>
                <a:spcPts val="0"/>
              </a:spcBef>
              <a:spcAft>
                <a:spcPts val="0"/>
              </a:spcAft>
              <a:buClrTx/>
              <a:buSzTx/>
              <a:buFontTx/>
              <a:buNone/>
              <a:defRPr/>
            </a:pPr>
            <a:r>
              <a:rPr kumimoji="0" lang="zh-CN" altLang="en-US" sz="2800" b="0" i="1" u="none" strike="noStrike" kern="1200" cap="none" spc="100" normalizeH="0" baseline="0" noProof="0" dirty="0">
                <a:ln>
                  <a:noFill/>
                </a:ln>
                <a:solidFill>
                  <a:schemeClr val="accent4">
                    <a:alpha val="28000"/>
                  </a:schemeClr>
                </a:solidFill>
                <a:effectLst/>
                <a:uLnTx/>
                <a:uFillTx/>
                <a:latin typeface="优设标题黑" panose="00000500000000000000" pitchFamily="2" charset="-122"/>
                <a:ea typeface="优设标题黑" panose="00000500000000000000" pitchFamily="2" charset="-122"/>
                <a:cs typeface="+mn-cs"/>
              </a:rPr>
              <a:t>长征路上办学</a:t>
            </a:r>
          </a:p>
        </p:txBody>
      </p:sp>
      <p:sp>
        <p:nvSpPr>
          <p:cNvPr id="20" name="文本框 19"/>
          <p:cNvSpPr txBox="1"/>
          <p:nvPr userDrawn="1"/>
        </p:nvSpPr>
        <p:spPr>
          <a:xfrm>
            <a:off x="669346" y="2510939"/>
            <a:ext cx="4535114" cy="463460"/>
          </a:xfrm>
          <a:prstGeom prst="rect">
            <a:avLst/>
          </a:prstGeom>
          <a:noFill/>
        </p:spPr>
        <p:txBody>
          <a:bodyPr wrap="square" rtlCol="0">
            <a:spAutoFit/>
          </a:bodyPr>
          <a:lstStyle/>
          <a:p>
            <a:pPr marL="0" marR="0" lvl="0" indent="0" algn="dist" defTabSz="914400" rtl="0" eaLnBrk="1" fontAlgn="auto" latinLnBrk="0" hangingPunct="0">
              <a:lnSpc>
                <a:spcPct val="130000"/>
              </a:lnSpc>
              <a:spcBef>
                <a:spcPts val="0"/>
              </a:spcBef>
              <a:spcAft>
                <a:spcPts val="0"/>
              </a:spcAft>
              <a:buClrTx/>
              <a:buSzTx/>
              <a:buFontTx/>
              <a:buNone/>
              <a:defRPr/>
            </a:pPr>
            <a:r>
              <a:rPr kumimoji="0" lang="zh-CN" altLang="en-US" sz="2000" b="0" i="1" u="none" strike="noStrike" kern="1200" cap="none" spc="100" normalizeH="0" baseline="0" noProof="0" dirty="0">
                <a:ln>
                  <a:noFill/>
                </a:ln>
                <a:solidFill>
                  <a:schemeClr val="accent4">
                    <a:alpha val="28000"/>
                  </a:schemeClr>
                </a:solidFill>
                <a:effectLst/>
                <a:uLnTx/>
                <a:uFillTx/>
                <a:latin typeface="优设标题黑" panose="00000500000000000000" pitchFamily="2" charset="-122"/>
                <a:ea typeface="优设标题黑" panose="00000500000000000000" pitchFamily="2" charset="-122"/>
                <a:cs typeface="+mn-cs"/>
              </a:rPr>
              <a:t>雷达信号处理国家重点实验室</a:t>
            </a:r>
          </a:p>
        </p:txBody>
      </p:sp>
      <p:sp>
        <p:nvSpPr>
          <p:cNvPr id="21" name="文本框 20"/>
          <p:cNvSpPr txBox="1"/>
          <p:nvPr userDrawn="1"/>
        </p:nvSpPr>
        <p:spPr>
          <a:xfrm>
            <a:off x="2443223" y="570519"/>
            <a:ext cx="1836310" cy="463460"/>
          </a:xfrm>
          <a:prstGeom prst="rect">
            <a:avLst/>
          </a:prstGeom>
          <a:noFill/>
        </p:spPr>
        <p:txBody>
          <a:bodyPr wrap="square" rtlCol="0">
            <a:spAutoFit/>
          </a:bodyPr>
          <a:lstStyle/>
          <a:p>
            <a:pPr marL="0" marR="0" lvl="0" indent="0" algn="dist" defTabSz="914400" rtl="0" eaLnBrk="1" fontAlgn="auto" latinLnBrk="0" hangingPunct="0">
              <a:lnSpc>
                <a:spcPct val="130000"/>
              </a:lnSpc>
              <a:spcBef>
                <a:spcPts val="0"/>
              </a:spcBef>
              <a:spcAft>
                <a:spcPts val="0"/>
              </a:spcAft>
              <a:buClrTx/>
              <a:buSzTx/>
              <a:buFontTx/>
              <a:buNone/>
              <a:defRPr/>
            </a:pPr>
            <a:r>
              <a:rPr kumimoji="0" lang="zh-CN" altLang="en-US" sz="2000" b="0" i="1" u="none" strike="noStrike" kern="1200" cap="none" spc="100" normalizeH="0" baseline="0" noProof="0" dirty="0">
                <a:ln>
                  <a:noFill/>
                </a:ln>
                <a:solidFill>
                  <a:schemeClr val="accent4">
                    <a:alpha val="28000"/>
                  </a:schemeClr>
                </a:solidFill>
                <a:effectLst/>
                <a:uLnTx/>
                <a:uFillTx/>
                <a:latin typeface="优设标题黑" panose="00000500000000000000" pitchFamily="2" charset="-122"/>
                <a:ea typeface="优设标题黑" panose="00000500000000000000" pitchFamily="2" charset="-122"/>
                <a:cs typeface="+mn-cs"/>
              </a:rPr>
              <a:t>与共和国同行</a:t>
            </a:r>
          </a:p>
        </p:txBody>
      </p:sp>
      <p:sp>
        <p:nvSpPr>
          <p:cNvPr id="22" name="文本框 21"/>
          <p:cNvSpPr txBox="1"/>
          <p:nvPr userDrawn="1"/>
        </p:nvSpPr>
        <p:spPr>
          <a:xfrm>
            <a:off x="669345" y="5328690"/>
            <a:ext cx="3610187" cy="611899"/>
          </a:xfrm>
          <a:prstGeom prst="rect">
            <a:avLst/>
          </a:prstGeom>
          <a:noFill/>
        </p:spPr>
        <p:txBody>
          <a:bodyPr wrap="square" rtlCol="0">
            <a:spAutoFit/>
          </a:bodyPr>
          <a:lstStyle/>
          <a:p>
            <a:pPr marL="0" marR="0" lvl="0" indent="0" algn="dist" defTabSz="914400" rtl="0" eaLnBrk="1" fontAlgn="auto" latinLnBrk="0" hangingPunct="0">
              <a:lnSpc>
                <a:spcPct val="130000"/>
              </a:lnSpc>
              <a:spcBef>
                <a:spcPts val="0"/>
              </a:spcBef>
              <a:spcAft>
                <a:spcPts val="0"/>
              </a:spcAft>
              <a:buClrTx/>
              <a:buSzTx/>
              <a:buFontTx/>
              <a:buNone/>
              <a:defRPr/>
            </a:pPr>
            <a:r>
              <a:rPr kumimoji="0" lang="zh-CN" altLang="en-US" sz="2800" b="0" i="1" u="none" strike="noStrike" kern="1200" cap="none" spc="100" normalizeH="0" baseline="0" noProof="0" dirty="0">
                <a:ln>
                  <a:noFill/>
                </a:ln>
                <a:solidFill>
                  <a:schemeClr val="accent4">
                    <a:alpha val="28000"/>
                  </a:schemeClr>
                </a:solidFill>
                <a:effectLst/>
                <a:uLnTx/>
                <a:uFillTx/>
                <a:latin typeface="优设标题黑" panose="00000500000000000000" pitchFamily="2" charset="-122"/>
                <a:ea typeface="优设标题黑" panose="00000500000000000000" pitchFamily="2" charset="-122"/>
                <a:cs typeface="+mn-cs"/>
              </a:rPr>
              <a:t>青春告白祖国</a:t>
            </a:r>
          </a:p>
        </p:txBody>
      </p:sp>
      <p:sp>
        <p:nvSpPr>
          <p:cNvPr id="23" name="文本框 22"/>
          <p:cNvSpPr txBox="1"/>
          <p:nvPr userDrawn="1"/>
        </p:nvSpPr>
        <p:spPr>
          <a:xfrm>
            <a:off x="10446219" y="284403"/>
            <a:ext cx="1104790" cy="678968"/>
          </a:xfrm>
          <a:prstGeom prst="rect">
            <a:avLst/>
          </a:prstGeom>
          <a:noFill/>
        </p:spPr>
        <p:txBody>
          <a:bodyPr wrap="none" rtlCol="0">
            <a:spAutoFit/>
          </a:bodyPr>
          <a:lstStyle/>
          <a:p>
            <a:pPr algn="just" hangingPunct="0">
              <a:lnSpc>
                <a:spcPct val="130000"/>
              </a:lnSpc>
            </a:pPr>
            <a:r>
              <a:rPr lang="en-US" altLang="zh-CN" sz="3200" spc="100" dirty="0">
                <a:solidFill>
                  <a:schemeClr val="accent1"/>
                </a:solidFill>
                <a:latin typeface="思源黑体 CN Heavy" panose="020B0A00000000000000" pitchFamily="34" charset="-122"/>
                <a:ea typeface="思源黑体 CN Heavy" panose="020B0A00000000000000" pitchFamily="34" charset="-122"/>
              </a:rPr>
              <a:t>XDU</a:t>
            </a:r>
            <a:endParaRPr lang="zh-CN" altLang="en-US" sz="3200" spc="100" dirty="0">
              <a:solidFill>
                <a:schemeClr val="accent1"/>
              </a:solidFill>
              <a:latin typeface="思源黑体 CN Heavy" panose="020B0A00000000000000" pitchFamily="34" charset="-122"/>
              <a:ea typeface="思源黑体 CN Heavy" panose="020B0A00000000000000" pitchFamily="34" charset="-122"/>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横向导航栏">
    <p:spTree>
      <p:nvGrpSpPr>
        <p:cNvPr id="1" name=""/>
        <p:cNvGrpSpPr/>
        <p:nvPr/>
      </p:nvGrpSpPr>
      <p:grpSpPr>
        <a:xfrm>
          <a:off x="0" y="0"/>
          <a:ext cx="0" cy="0"/>
          <a:chOff x="0" y="0"/>
          <a:chExt cx="0" cy="0"/>
        </a:xfrm>
      </p:grpSpPr>
      <p:sp>
        <p:nvSpPr>
          <p:cNvPr id="2" name="标题 1"/>
          <p:cNvSpPr>
            <a:spLocks noGrp="1"/>
          </p:cNvSpPr>
          <p:nvPr>
            <p:ph type="title"/>
          </p:nvPr>
        </p:nvSpPr>
        <p:spPr>
          <a:xfrm>
            <a:off x="642710" y="1113896"/>
            <a:ext cx="10515600" cy="516968"/>
          </a:xfrm>
        </p:spPr>
        <p:txBody>
          <a:bodyPr>
            <a:normAutofit/>
          </a:bodyPr>
          <a:lstStyle>
            <a:lvl1pPr marL="457200" indent="-457200">
              <a:buFont typeface="Wingdings" panose="05000000000000000000" pitchFamily="2" charset="2"/>
              <a:buChar char="u"/>
              <a:defRPr sz="2800" b="1">
                <a:solidFill>
                  <a:schemeClr val="tx1">
                    <a:lumMod val="85000"/>
                    <a:lumOff val="15000"/>
                  </a:schemeClr>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3" name="日期占位符 2"/>
          <p:cNvSpPr>
            <a:spLocks noGrp="1"/>
          </p:cNvSpPr>
          <p:nvPr>
            <p:ph type="dt" sz="half" idx="10"/>
          </p:nvPr>
        </p:nvSpPr>
        <p:spPr/>
        <p:txBody>
          <a:bodyPr/>
          <a:lstStyle/>
          <a:p>
            <a:fld id="{F548A5D5-F967-4973-BC3E-B6E1F1E79406}" type="datetime1">
              <a:rPr lang="zh-CN" altLang="en-US" smtClean="0"/>
              <a:t>2024/3/13</a:t>
            </a:fld>
            <a:endParaRPr lang="zh-CN" altLang="en-US" dirty="0"/>
          </a:p>
        </p:txBody>
      </p:sp>
      <p:sp>
        <p:nvSpPr>
          <p:cNvPr id="4" name="页脚占位符 3"/>
          <p:cNvSpPr>
            <a:spLocks noGrp="1"/>
          </p:cNvSpPr>
          <p:nvPr>
            <p:ph type="ftr" sz="quarter" idx="11"/>
          </p:nvPr>
        </p:nvSpPr>
        <p:spPr/>
        <p:txBody>
          <a:bodyPr/>
          <a:lstStyle/>
          <a:p>
            <a:r>
              <a:rPr lang="zh-CN" altLang="en-US"/>
              <a:t>西安电子科技大学</a:t>
            </a:r>
            <a:endParaRPr lang="zh-CN" altLang="en-US" dirty="0"/>
          </a:p>
        </p:txBody>
      </p:sp>
      <p:sp>
        <p:nvSpPr>
          <p:cNvPr id="5" name="灯片编号占位符 4"/>
          <p:cNvSpPr>
            <a:spLocks noGrp="1"/>
          </p:cNvSpPr>
          <p:nvPr>
            <p:ph type="sldNum" sz="quarter" idx="12"/>
          </p:nvPr>
        </p:nvSpPr>
        <p:spPr/>
        <p:txBody>
          <a:bodyPr/>
          <a:lstStyle/>
          <a:p>
            <a:fld id="{33B9A5AF-BDD6-4E14-989F-CF034C94E4CA}" type="slidenum">
              <a:rPr lang="zh-CN" altLang="en-US" smtClean="0"/>
              <a:t>‹#›</a:t>
            </a:fld>
            <a:endParaRPr lang="zh-CN" altLang="en-US"/>
          </a:p>
        </p:txBody>
      </p:sp>
      <p:sp>
        <p:nvSpPr>
          <p:cNvPr id="6" name="文本占位符 17"/>
          <p:cNvSpPr>
            <a:spLocks noGrp="1"/>
          </p:cNvSpPr>
          <p:nvPr>
            <p:ph type="body" sz="quarter" idx="14"/>
          </p:nvPr>
        </p:nvSpPr>
        <p:spPr>
          <a:xfrm>
            <a:off x="-1" y="136526"/>
            <a:ext cx="3071814" cy="598310"/>
          </a:xfrm>
          <a:solidFill>
            <a:schemeClr val="accent1"/>
          </a:solidFill>
        </p:spPr>
        <p:txBody>
          <a:bodyPr anchor="ctr">
            <a:normAutofit/>
          </a:bodyPr>
          <a:lstStyle>
            <a:lvl1pPr marL="0" indent="0" algn="ctr">
              <a:buNone/>
              <a:defRPr sz="1800" b="1">
                <a:solidFill>
                  <a:schemeClr val="bg1">
                    <a:lumMod val="95000"/>
                  </a:schemeClr>
                </a:solidFill>
                <a:latin typeface="微软雅黑" panose="020B0503020204020204" pitchFamily="34" charset="-122"/>
                <a:ea typeface="微软雅黑" panose="020B0503020204020204" pitchFamily="34" charset="-122"/>
              </a:defRPr>
            </a:lvl1pPr>
          </a:lstStyle>
          <a:p>
            <a:pPr lvl="0"/>
            <a:endParaRPr lang="zh-CN" altLang="en-US" dirty="0"/>
          </a:p>
        </p:txBody>
      </p:sp>
      <p:sp>
        <p:nvSpPr>
          <p:cNvPr id="11" name="文本占位符 17"/>
          <p:cNvSpPr>
            <a:spLocks noGrp="1"/>
          </p:cNvSpPr>
          <p:nvPr>
            <p:ph type="body" sz="quarter" idx="15"/>
          </p:nvPr>
        </p:nvSpPr>
        <p:spPr>
          <a:xfrm>
            <a:off x="3071812" y="136525"/>
            <a:ext cx="3024187" cy="598310"/>
          </a:xfrm>
          <a:solidFill>
            <a:srgbClr val="A6A6A6"/>
          </a:solidFill>
        </p:spPr>
        <p:txBody>
          <a:bodyPr anchor="ctr">
            <a:normAutofit/>
          </a:bodyPr>
          <a:lstStyle>
            <a:lvl1pPr marL="0" indent="0" algn="ctr">
              <a:buNone/>
              <a:defRPr sz="1800" b="1">
                <a:solidFill>
                  <a:schemeClr val="bg1">
                    <a:lumMod val="95000"/>
                  </a:schemeClr>
                </a:solidFill>
                <a:latin typeface="微软雅黑" panose="020B0503020204020204" pitchFamily="34" charset="-122"/>
                <a:ea typeface="微软雅黑" panose="020B0503020204020204" pitchFamily="34" charset="-122"/>
              </a:defRPr>
            </a:lvl1pPr>
          </a:lstStyle>
          <a:p>
            <a:pPr lvl="0"/>
            <a:endParaRPr lang="zh-CN" altLang="en-US" dirty="0"/>
          </a:p>
        </p:txBody>
      </p:sp>
      <p:sp>
        <p:nvSpPr>
          <p:cNvPr id="12" name="文本占位符 17"/>
          <p:cNvSpPr>
            <a:spLocks noGrp="1"/>
          </p:cNvSpPr>
          <p:nvPr>
            <p:ph type="body" sz="quarter" idx="16"/>
          </p:nvPr>
        </p:nvSpPr>
        <p:spPr>
          <a:xfrm>
            <a:off x="6095999" y="136525"/>
            <a:ext cx="3024187" cy="598310"/>
          </a:xfrm>
          <a:solidFill>
            <a:srgbClr val="A6A6A6"/>
          </a:solidFill>
        </p:spPr>
        <p:txBody>
          <a:bodyPr anchor="ctr">
            <a:normAutofit/>
          </a:bodyPr>
          <a:lstStyle>
            <a:lvl1pPr marL="0" indent="0" algn="ctr">
              <a:buNone/>
              <a:defRPr sz="1800" b="1">
                <a:solidFill>
                  <a:schemeClr val="bg1">
                    <a:lumMod val="95000"/>
                  </a:schemeClr>
                </a:solidFill>
                <a:latin typeface="微软雅黑" panose="020B0503020204020204" pitchFamily="34" charset="-122"/>
                <a:ea typeface="微软雅黑" panose="020B0503020204020204" pitchFamily="34" charset="-122"/>
              </a:defRPr>
            </a:lvl1pPr>
          </a:lstStyle>
          <a:p>
            <a:pPr lvl="0"/>
            <a:endParaRPr lang="zh-CN" altLang="en-US" dirty="0"/>
          </a:p>
        </p:txBody>
      </p:sp>
      <p:sp>
        <p:nvSpPr>
          <p:cNvPr id="13" name="文本占位符 17"/>
          <p:cNvSpPr>
            <a:spLocks noGrp="1"/>
          </p:cNvSpPr>
          <p:nvPr>
            <p:ph type="body" sz="quarter" idx="17"/>
          </p:nvPr>
        </p:nvSpPr>
        <p:spPr>
          <a:xfrm>
            <a:off x="9120185" y="136525"/>
            <a:ext cx="3071815" cy="598310"/>
          </a:xfrm>
          <a:solidFill>
            <a:srgbClr val="A6A6A6"/>
          </a:solidFill>
        </p:spPr>
        <p:txBody>
          <a:bodyPr anchor="ctr">
            <a:normAutofit/>
          </a:bodyPr>
          <a:lstStyle>
            <a:lvl1pPr marL="0" indent="0" algn="ctr">
              <a:buNone/>
              <a:defRPr sz="1800" b="1">
                <a:solidFill>
                  <a:schemeClr val="bg1">
                    <a:lumMod val="95000"/>
                  </a:schemeClr>
                </a:solidFill>
                <a:latin typeface="微软雅黑" panose="020B0503020204020204" pitchFamily="34" charset="-122"/>
                <a:ea typeface="微软雅黑" panose="020B0503020204020204" pitchFamily="34" charset="-122"/>
              </a:defRPr>
            </a:lvl1pPr>
          </a:lstStyle>
          <a:p>
            <a:pPr lvl="0"/>
            <a:endParaRPr lang="zh-CN" alt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纵向导航栏">
    <p:spTree>
      <p:nvGrpSpPr>
        <p:cNvPr id="1" name=""/>
        <p:cNvGrpSpPr/>
        <p:nvPr/>
      </p:nvGrpSpPr>
      <p:grpSpPr>
        <a:xfrm>
          <a:off x="0" y="0"/>
          <a:ext cx="0" cy="0"/>
          <a:chOff x="0" y="0"/>
          <a:chExt cx="0" cy="0"/>
        </a:xfrm>
      </p:grpSpPr>
      <p:sp>
        <p:nvSpPr>
          <p:cNvPr id="2" name="标题 1"/>
          <p:cNvSpPr>
            <a:spLocks noGrp="1"/>
          </p:cNvSpPr>
          <p:nvPr>
            <p:ph type="title"/>
          </p:nvPr>
        </p:nvSpPr>
        <p:spPr>
          <a:xfrm>
            <a:off x="1828800" y="495301"/>
            <a:ext cx="8364310" cy="516968"/>
          </a:xfrm>
        </p:spPr>
        <p:txBody>
          <a:bodyPr>
            <a:normAutofit/>
          </a:bodyPr>
          <a:lstStyle>
            <a:lvl1pPr>
              <a:defRPr sz="2800" b="1">
                <a:solidFill>
                  <a:schemeClr val="tx1">
                    <a:lumMod val="85000"/>
                    <a:lumOff val="15000"/>
                  </a:schemeClr>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3" name="日期占位符 2"/>
          <p:cNvSpPr>
            <a:spLocks noGrp="1"/>
          </p:cNvSpPr>
          <p:nvPr>
            <p:ph type="dt" sz="half" idx="10"/>
          </p:nvPr>
        </p:nvSpPr>
        <p:spPr>
          <a:xfrm>
            <a:off x="1460500" y="6362699"/>
            <a:ext cx="2743200" cy="365125"/>
          </a:xfrm>
        </p:spPr>
        <p:txBody>
          <a:bodyPr/>
          <a:lstStyle/>
          <a:p>
            <a:fld id="{F548A5D5-F967-4973-BC3E-B6E1F1E79406}" type="datetime1">
              <a:rPr lang="zh-CN" altLang="en-US" smtClean="0"/>
              <a:t>2024/3/13</a:t>
            </a:fld>
            <a:endParaRPr lang="zh-CN" altLang="en-US" dirty="0"/>
          </a:p>
        </p:txBody>
      </p:sp>
      <p:sp>
        <p:nvSpPr>
          <p:cNvPr id="4" name="页脚占位符 3"/>
          <p:cNvSpPr>
            <a:spLocks noGrp="1"/>
          </p:cNvSpPr>
          <p:nvPr>
            <p:ph type="ftr" sz="quarter" idx="11"/>
          </p:nvPr>
        </p:nvSpPr>
        <p:spPr>
          <a:xfrm>
            <a:off x="4864102" y="6362699"/>
            <a:ext cx="3124200" cy="365124"/>
          </a:xfrm>
        </p:spPr>
        <p:txBody>
          <a:bodyPr/>
          <a:lstStyle/>
          <a:p>
            <a:r>
              <a:rPr lang="zh-CN" altLang="en-US"/>
              <a:t>西安电子科技大学</a:t>
            </a:r>
            <a:endParaRPr lang="zh-CN" altLang="en-US" dirty="0"/>
          </a:p>
        </p:txBody>
      </p:sp>
      <p:sp>
        <p:nvSpPr>
          <p:cNvPr id="5" name="灯片编号占位符 4"/>
          <p:cNvSpPr>
            <a:spLocks noGrp="1"/>
          </p:cNvSpPr>
          <p:nvPr>
            <p:ph type="sldNum" sz="quarter" idx="12"/>
          </p:nvPr>
        </p:nvSpPr>
        <p:spPr>
          <a:xfrm>
            <a:off x="8648704" y="6362698"/>
            <a:ext cx="2743200" cy="365125"/>
          </a:xfrm>
        </p:spPr>
        <p:txBody>
          <a:bodyPr/>
          <a:lstStyle/>
          <a:p>
            <a:fld id="{33B9A5AF-BDD6-4E14-989F-CF034C94E4CA}" type="slidenum">
              <a:rPr lang="zh-CN" altLang="en-US" smtClean="0"/>
              <a:t>‹#›</a:t>
            </a:fld>
            <a:endParaRPr lang="zh-CN" altLang="en-US"/>
          </a:p>
        </p:txBody>
      </p:sp>
      <p:cxnSp>
        <p:nvCxnSpPr>
          <p:cNvPr id="16" name="直接连接符 15"/>
          <p:cNvCxnSpPr/>
          <p:nvPr userDrawn="1"/>
        </p:nvCxnSpPr>
        <p:spPr>
          <a:xfrm>
            <a:off x="1828800" y="1084462"/>
            <a:ext cx="59563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8" name="文本占位符 17"/>
          <p:cNvSpPr>
            <a:spLocks noGrp="1"/>
          </p:cNvSpPr>
          <p:nvPr>
            <p:ph type="body" sz="quarter" idx="14"/>
          </p:nvPr>
        </p:nvSpPr>
        <p:spPr>
          <a:xfrm>
            <a:off x="0" y="11151"/>
            <a:ext cx="1244600" cy="1722438"/>
          </a:xfrm>
          <a:solidFill>
            <a:schemeClr val="accent1"/>
          </a:solidFill>
        </p:spPr>
        <p:txBody>
          <a:bodyPr anchor="ctr">
            <a:normAutofit/>
          </a:bodyPr>
          <a:lstStyle>
            <a:lvl1pPr marL="0" indent="0" algn="ctr">
              <a:buNone/>
              <a:defRPr sz="1800" b="1">
                <a:solidFill>
                  <a:schemeClr val="bg1">
                    <a:lumMod val="95000"/>
                  </a:schemeClr>
                </a:solidFill>
                <a:latin typeface="微软雅黑" panose="020B0503020204020204" pitchFamily="34" charset="-122"/>
                <a:ea typeface="微软雅黑" panose="020B0503020204020204" pitchFamily="34" charset="-122"/>
              </a:defRPr>
            </a:lvl1pPr>
          </a:lstStyle>
          <a:p>
            <a:pPr lvl="0"/>
            <a:endParaRPr lang="zh-CN" altLang="en-US" dirty="0"/>
          </a:p>
        </p:txBody>
      </p:sp>
      <p:sp>
        <p:nvSpPr>
          <p:cNvPr id="19" name="文本占位符 17"/>
          <p:cNvSpPr>
            <a:spLocks noGrp="1"/>
          </p:cNvSpPr>
          <p:nvPr>
            <p:ph type="body" sz="quarter" idx="15"/>
          </p:nvPr>
        </p:nvSpPr>
        <p:spPr>
          <a:xfrm>
            <a:off x="0" y="1721005"/>
            <a:ext cx="1244600" cy="1722438"/>
          </a:xfrm>
          <a:solidFill>
            <a:srgbClr val="A6A6A6"/>
          </a:solidFill>
        </p:spPr>
        <p:txBody>
          <a:bodyPr anchor="ctr">
            <a:normAutofit/>
          </a:bodyPr>
          <a:lstStyle>
            <a:lvl1pPr marL="0" indent="0" algn="ctr">
              <a:buNone/>
              <a:defRPr sz="1800" b="1">
                <a:solidFill>
                  <a:schemeClr val="bg1">
                    <a:lumMod val="95000"/>
                  </a:schemeClr>
                </a:solidFill>
                <a:latin typeface="微软雅黑" panose="020B0503020204020204" pitchFamily="34" charset="-122"/>
                <a:ea typeface="微软雅黑" panose="020B0503020204020204" pitchFamily="34" charset="-122"/>
              </a:defRPr>
            </a:lvl1pPr>
          </a:lstStyle>
          <a:p>
            <a:pPr lvl="0"/>
            <a:endParaRPr lang="zh-CN" altLang="en-US" dirty="0"/>
          </a:p>
        </p:txBody>
      </p:sp>
      <p:sp>
        <p:nvSpPr>
          <p:cNvPr id="24" name="文本占位符 17"/>
          <p:cNvSpPr>
            <a:spLocks noGrp="1"/>
          </p:cNvSpPr>
          <p:nvPr>
            <p:ph type="body" sz="quarter" idx="16"/>
          </p:nvPr>
        </p:nvSpPr>
        <p:spPr>
          <a:xfrm>
            <a:off x="0" y="3443443"/>
            <a:ext cx="1244600" cy="1722438"/>
          </a:xfrm>
          <a:solidFill>
            <a:srgbClr val="A6A6A6"/>
          </a:solidFill>
        </p:spPr>
        <p:txBody>
          <a:bodyPr anchor="ctr">
            <a:normAutofit/>
          </a:bodyPr>
          <a:lstStyle>
            <a:lvl1pPr marL="0" indent="0" algn="ctr">
              <a:buNone/>
              <a:defRPr sz="1800" b="1">
                <a:solidFill>
                  <a:schemeClr val="bg1">
                    <a:lumMod val="95000"/>
                  </a:schemeClr>
                </a:solidFill>
                <a:latin typeface="微软雅黑" panose="020B0503020204020204" pitchFamily="34" charset="-122"/>
                <a:ea typeface="微软雅黑" panose="020B0503020204020204" pitchFamily="34" charset="-122"/>
              </a:defRPr>
            </a:lvl1pPr>
          </a:lstStyle>
          <a:p>
            <a:pPr lvl="0"/>
            <a:endParaRPr lang="zh-CN" altLang="en-US" dirty="0"/>
          </a:p>
        </p:txBody>
      </p:sp>
      <p:sp>
        <p:nvSpPr>
          <p:cNvPr id="25" name="文本占位符 17"/>
          <p:cNvSpPr>
            <a:spLocks noGrp="1"/>
          </p:cNvSpPr>
          <p:nvPr>
            <p:ph type="body" sz="quarter" idx="17"/>
          </p:nvPr>
        </p:nvSpPr>
        <p:spPr>
          <a:xfrm>
            <a:off x="0" y="5165881"/>
            <a:ext cx="1244600" cy="1722438"/>
          </a:xfrm>
          <a:solidFill>
            <a:srgbClr val="A6A6A6"/>
          </a:solidFill>
        </p:spPr>
        <p:txBody>
          <a:bodyPr anchor="ctr">
            <a:normAutofit/>
          </a:bodyPr>
          <a:lstStyle>
            <a:lvl1pPr marL="0" indent="0" algn="ctr">
              <a:buNone/>
              <a:defRPr sz="1800" b="1">
                <a:solidFill>
                  <a:schemeClr val="bg1">
                    <a:lumMod val="95000"/>
                  </a:schemeClr>
                </a:solidFill>
                <a:latin typeface="微软雅黑" panose="020B0503020204020204" pitchFamily="34" charset="-122"/>
                <a:ea typeface="微软雅黑" panose="020B0503020204020204" pitchFamily="34" charset="-122"/>
              </a:defRPr>
            </a:lvl1pPr>
          </a:lstStyle>
          <a:p>
            <a:pPr lvl="0"/>
            <a:endParaRPr lang="zh-CN" alt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b="1"/>
            </a:lvl1pPr>
          </a:lstStyle>
          <a:p>
            <a:r>
              <a:rPr lang="zh-CN" altLang="en-US" dirty="0"/>
              <a:t>单击此处编辑母版标题样式</a:t>
            </a:r>
          </a:p>
        </p:txBody>
      </p:sp>
      <p:sp>
        <p:nvSpPr>
          <p:cNvPr id="3" name="日期占位符 2"/>
          <p:cNvSpPr>
            <a:spLocks noGrp="1"/>
          </p:cNvSpPr>
          <p:nvPr>
            <p:ph type="dt" sz="half" idx="10"/>
          </p:nvPr>
        </p:nvSpPr>
        <p:spPr/>
        <p:txBody>
          <a:bodyPr/>
          <a:lstStyle/>
          <a:p>
            <a:fld id="{F548A5D5-F967-4973-BC3E-B6E1F1E79406}" type="datetime1">
              <a:rPr lang="zh-CN" altLang="en-US" smtClean="0"/>
              <a:t>2024/3/13</a:t>
            </a:fld>
            <a:endParaRPr lang="zh-CN" altLang="en-US" dirty="0"/>
          </a:p>
        </p:txBody>
      </p:sp>
      <p:sp>
        <p:nvSpPr>
          <p:cNvPr id="4" name="页脚占位符 3"/>
          <p:cNvSpPr>
            <a:spLocks noGrp="1"/>
          </p:cNvSpPr>
          <p:nvPr>
            <p:ph type="ftr" sz="quarter" idx="11"/>
          </p:nvPr>
        </p:nvSpPr>
        <p:spPr/>
        <p:txBody>
          <a:bodyPr/>
          <a:lstStyle/>
          <a:p>
            <a:r>
              <a:rPr lang="zh-CN" altLang="en-US"/>
              <a:t>西安电子科技大学</a:t>
            </a:r>
            <a:endParaRPr lang="zh-CN" altLang="en-US" dirty="0"/>
          </a:p>
        </p:txBody>
      </p:sp>
      <p:sp>
        <p:nvSpPr>
          <p:cNvPr id="5" name="灯片编号占位符 4"/>
          <p:cNvSpPr>
            <a:spLocks noGrp="1"/>
          </p:cNvSpPr>
          <p:nvPr>
            <p:ph type="sldNum" sz="quarter" idx="12"/>
          </p:nvPr>
        </p:nvSpPr>
        <p:spPr/>
        <p:txBody>
          <a:bodyPr/>
          <a:lstStyle/>
          <a:p>
            <a:fld id="{33B9A5AF-BDD6-4E14-989F-CF034C94E4CA}" type="slidenum">
              <a:rPr lang="zh-CN" altLang="en-US" smtClean="0"/>
              <a:t>‹#›</a:t>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自定义版式">
    <p:bg>
      <p:bgPr>
        <a:solidFill>
          <a:schemeClr val="tx1"/>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仅标题">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9" name="矩形 8"/>
          <p:cNvSpPr/>
          <p:nvPr userDrawn="1"/>
        </p:nvSpPr>
        <p:spPr>
          <a:xfrm>
            <a:off x="0" y="0"/>
            <a:ext cx="12192000" cy="6858000"/>
          </a:xfrm>
          <a:prstGeom prst="rect">
            <a:avLst/>
          </a:prstGeom>
          <a:solidFill>
            <a:schemeClr val="bg1">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a:xfrm>
            <a:off x="750104" y="441325"/>
            <a:ext cx="10515600" cy="365125"/>
          </a:xfrm>
        </p:spPr>
        <p:txBody>
          <a:bodyPr>
            <a:normAutofit/>
          </a:bodyPr>
          <a:lstStyle>
            <a:lvl1pPr>
              <a:defRPr sz="2400" b="1">
                <a:latin typeface="+mj-ea"/>
                <a:ea typeface="+mj-ea"/>
              </a:defRPr>
            </a:lvl1pPr>
          </a:lstStyle>
          <a:p>
            <a:r>
              <a:rPr lang="zh-CN" altLang="en-US" dirty="0"/>
              <a:t>单击此处编辑母版标题样式</a:t>
            </a:r>
          </a:p>
        </p:txBody>
      </p:sp>
      <p:sp>
        <p:nvSpPr>
          <p:cNvPr id="3" name="日期占位符 2"/>
          <p:cNvSpPr>
            <a:spLocks noGrp="1"/>
          </p:cNvSpPr>
          <p:nvPr>
            <p:ph type="dt" sz="half" idx="10"/>
          </p:nvPr>
        </p:nvSpPr>
        <p:spPr/>
        <p:txBody>
          <a:bodyPr/>
          <a:lstStyle>
            <a:lvl1pPr>
              <a:defRPr>
                <a:solidFill>
                  <a:schemeClr val="tx1">
                    <a:lumMod val="75000"/>
                    <a:lumOff val="25000"/>
                  </a:schemeClr>
                </a:solidFill>
                <a:latin typeface="思源黑体 CN Medium" panose="020B0600000000000000" pitchFamily="34" charset="-122"/>
                <a:ea typeface="思源黑体 CN Medium" panose="020B0600000000000000" pitchFamily="34" charset="-122"/>
              </a:defRPr>
            </a:lvl1pPr>
          </a:lstStyle>
          <a:p>
            <a:fld id="{4DB44E30-715F-4973-8179-B4178D7E09F0}" type="datetime1">
              <a:rPr lang="zh-CN" altLang="en-US" smtClean="0"/>
              <a:t>2024/3/13</a:t>
            </a:fld>
            <a:endParaRPr lang="zh-CN" altLang="en-US" dirty="0"/>
          </a:p>
        </p:txBody>
      </p:sp>
      <p:sp>
        <p:nvSpPr>
          <p:cNvPr id="4" name="页脚占位符 3"/>
          <p:cNvSpPr>
            <a:spLocks noGrp="1"/>
          </p:cNvSpPr>
          <p:nvPr>
            <p:ph type="ftr" sz="quarter" idx="11"/>
          </p:nvPr>
        </p:nvSpPr>
        <p:spPr/>
        <p:txBody>
          <a:bodyPr/>
          <a:lstStyle>
            <a:lvl1pPr>
              <a:defRPr>
                <a:solidFill>
                  <a:schemeClr val="tx1">
                    <a:lumMod val="75000"/>
                    <a:lumOff val="25000"/>
                  </a:schemeClr>
                </a:solidFill>
                <a:latin typeface="思源黑体 CN Medium" panose="020B0600000000000000" pitchFamily="34" charset="-122"/>
                <a:ea typeface="思源黑体 CN Medium" panose="020B0600000000000000" pitchFamily="34" charset="-122"/>
              </a:defRPr>
            </a:lvl1pPr>
          </a:lstStyle>
          <a:p>
            <a:r>
              <a:rPr lang="zh-CN" altLang="en-US"/>
              <a:t>西安电子科技大学</a:t>
            </a:r>
            <a:endParaRPr lang="zh-CN" altLang="en-US" dirty="0"/>
          </a:p>
        </p:txBody>
      </p:sp>
      <p:sp>
        <p:nvSpPr>
          <p:cNvPr id="5" name="灯片编号占位符 4"/>
          <p:cNvSpPr>
            <a:spLocks noGrp="1"/>
          </p:cNvSpPr>
          <p:nvPr>
            <p:ph type="sldNum" sz="quarter" idx="12"/>
          </p:nvPr>
        </p:nvSpPr>
        <p:spPr/>
        <p:txBody>
          <a:bodyPr/>
          <a:lstStyle>
            <a:lvl1pPr>
              <a:defRPr>
                <a:solidFill>
                  <a:schemeClr val="tx1">
                    <a:lumMod val="75000"/>
                    <a:lumOff val="25000"/>
                  </a:schemeClr>
                </a:solidFill>
                <a:latin typeface="思源黑体 CN Medium" panose="020B0600000000000000" pitchFamily="34" charset="-122"/>
                <a:ea typeface="思源黑体 CN Medium" panose="020B0600000000000000" pitchFamily="34" charset="-122"/>
              </a:defRPr>
            </a:lvl1pPr>
          </a:lstStyle>
          <a:p>
            <a:fld id="{33B9A5AF-BDD6-4E14-989F-CF034C94E4CA}" type="slidenum">
              <a:rPr lang="zh-CN" altLang="en-US" smtClean="0"/>
              <a:t>‹#›</a:t>
            </a:fld>
            <a:endParaRPr lang="zh-CN" altLang="en-US" dirty="0"/>
          </a:p>
        </p:txBody>
      </p:sp>
      <p:sp>
        <p:nvSpPr>
          <p:cNvPr id="8" name="矩形 7"/>
          <p:cNvSpPr/>
          <p:nvPr userDrawn="1"/>
        </p:nvSpPr>
        <p:spPr>
          <a:xfrm>
            <a:off x="570610" y="441325"/>
            <a:ext cx="101385" cy="59446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内容占位符 16"/>
          <p:cNvSpPr>
            <a:spLocks noGrp="1"/>
          </p:cNvSpPr>
          <p:nvPr>
            <p:ph sz="quarter" idx="13" hasCustomPrompt="1"/>
          </p:nvPr>
        </p:nvSpPr>
        <p:spPr>
          <a:xfrm>
            <a:off x="750888" y="806450"/>
            <a:ext cx="10515600" cy="228600"/>
          </a:xfrm>
        </p:spPr>
        <p:txBody>
          <a:bodyPr>
            <a:noAutofit/>
          </a:bodyPr>
          <a:lstStyle>
            <a:lvl1pPr marL="0" indent="0">
              <a:buNone/>
              <a:defRPr sz="1600">
                <a:latin typeface="+mj-ea"/>
                <a:ea typeface="+mj-ea"/>
              </a:defRPr>
            </a:lvl1pPr>
          </a:lstStyle>
          <a:p>
            <a:pPr lvl="0"/>
            <a:r>
              <a:rPr lang="zh-CN" altLang="en-US" dirty="0"/>
              <a:t>单击此处编辑英文标题</a:t>
            </a:r>
          </a:p>
        </p:txBody>
      </p:sp>
      <p:sp>
        <p:nvSpPr>
          <p:cNvPr id="11" name="文本框 10"/>
          <p:cNvSpPr txBox="1"/>
          <p:nvPr userDrawn="1"/>
        </p:nvSpPr>
        <p:spPr>
          <a:xfrm>
            <a:off x="10446219" y="284403"/>
            <a:ext cx="1104790" cy="678968"/>
          </a:xfrm>
          <a:prstGeom prst="rect">
            <a:avLst/>
          </a:prstGeom>
          <a:noFill/>
        </p:spPr>
        <p:txBody>
          <a:bodyPr wrap="none" rtlCol="0">
            <a:spAutoFit/>
          </a:bodyPr>
          <a:lstStyle/>
          <a:p>
            <a:pPr algn="just" hangingPunct="0">
              <a:lnSpc>
                <a:spcPct val="130000"/>
              </a:lnSpc>
            </a:pPr>
            <a:r>
              <a:rPr lang="en-US" altLang="zh-CN" sz="3200" spc="100" dirty="0">
                <a:solidFill>
                  <a:schemeClr val="accent1"/>
                </a:solidFill>
                <a:latin typeface="思源黑体 CN Heavy" panose="020B0A00000000000000" pitchFamily="34" charset="-122"/>
                <a:ea typeface="思源黑体 CN Heavy" panose="020B0A00000000000000" pitchFamily="34" charset="-122"/>
              </a:rPr>
              <a:t>XDU</a:t>
            </a:r>
            <a:endParaRPr lang="zh-CN" altLang="en-US" sz="3200" spc="100" dirty="0">
              <a:solidFill>
                <a:schemeClr val="accent1"/>
              </a:solidFill>
              <a:latin typeface="思源黑体 CN Heavy" panose="020B0A00000000000000" pitchFamily="34" charset="-122"/>
              <a:ea typeface="思源黑体 CN Heavy" panose="020B0A00000000000000" pitchFamily="34" charset="-122"/>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单项图文">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9" name="矩形 8"/>
          <p:cNvSpPr/>
          <p:nvPr userDrawn="1"/>
        </p:nvSpPr>
        <p:spPr>
          <a:xfrm>
            <a:off x="0" y="0"/>
            <a:ext cx="12192000" cy="6858000"/>
          </a:xfrm>
          <a:prstGeom prst="rect">
            <a:avLst/>
          </a:prstGeom>
          <a:solidFill>
            <a:schemeClr val="bg1">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sp>
        <p:nvSpPr>
          <p:cNvPr id="2" name="标题 1"/>
          <p:cNvSpPr>
            <a:spLocks noGrp="1"/>
          </p:cNvSpPr>
          <p:nvPr>
            <p:ph type="title"/>
          </p:nvPr>
        </p:nvSpPr>
        <p:spPr>
          <a:xfrm>
            <a:off x="750104" y="441325"/>
            <a:ext cx="10515600" cy="365125"/>
          </a:xfrm>
        </p:spPr>
        <p:txBody>
          <a:bodyPr>
            <a:normAutofit/>
          </a:bodyPr>
          <a:lstStyle>
            <a:lvl1pPr>
              <a:defRPr sz="2400" b="1">
                <a:latin typeface="+mj-ea"/>
                <a:ea typeface="+mj-ea"/>
              </a:defRPr>
            </a:lvl1pPr>
          </a:lstStyle>
          <a:p>
            <a:r>
              <a:rPr lang="zh-CN" altLang="en-US" dirty="0"/>
              <a:t>单击此处编辑母版标题样式</a:t>
            </a:r>
          </a:p>
        </p:txBody>
      </p:sp>
      <p:sp>
        <p:nvSpPr>
          <p:cNvPr id="3" name="日期占位符 2"/>
          <p:cNvSpPr>
            <a:spLocks noGrp="1"/>
          </p:cNvSpPr>
          <p:nvPr>
            <p:ph type="dt" sz="half" idx="10"/>
          </p:nvPr>
        </p:nvSpPr>
        <p:spPr/>
        <p:txBody>
          <a:bodyPr/>
          <a:lstStyle>
            <a:lvl1pPr>
              <a:defRPr>
                <a:solidFill>
                  <a:schemeClr val="tx1">
                    <a:lumMod val="75000"/>
                    <a:lumOff val="25000"/>
                  </a:schemeClr>
                </a:solidFill>
                <a:latin typeface="+mj-ea"/>
                <a:ea typeface="+mj-ea"/>
              </a:defRPr>
            </a:lvl1pPr>
          </a:lstStyle>
          <a:p>
            <a:fld id="{4DB44E30-715F-4973-8179-B4178D7E09F0}" type="datetime1">
              <a:rPr lang="zh-CN" altLang="en-US" smtClean="0"/>
              <a:t>2024/3/13</a:t>
            </a:fld>
            <a:endParaRPr lang="zh-CN" altLang="en-US" dirty="0"/>
          </a:p>
        </p:txBody>
      </p:sp>
      <p:sp>
        <p:nvSpPr>
          <p:cNvPr id="4" name="页脚占位符 3"/>
          <p:cNvSpPr>
            <a:spLocks noGrp="1"/>
          </p:cNvSpPr>
          <p:nvPr>
            <p:ph type="ftr" sz="quarter" idx="11"/>
          </p:nvPr>
        </p:nvSpPr>
        <p:spPr/>
        <p:txBody>
          <a:bodyPr/>
          <a:lstStyle>
            <a:lvl1pPr>
              <a:defRPr>
                <a:solidFill>
                  <a:schemeClr val="tx1">
                    <a:lumMod val="75000"/>
                    <a:lumOff val="25000"/>
                  </a:schemeClr>
                </a:solidFill>
                <a:latin typeface="+mj-ea"/>
                <a:ea typeface="+mj-ea"/>
              </a:defRPr>
            </a:lvl1pPr>
          </a:lstStyle>
          <a:p>
            <a:r>
              <a:rPr lang="zh-CN" altLang="en-US"/>
              <a:t>西安电子科技大学</a:t>
            </a:r>
            <a:endParaRPr lang="zh-CN" altLang="en-US" dirty="0"/>
          </a:p>
        </p:txBody>
      </p:sp>
      <p:sp>
        <p:nvSpPr>
          <p:cNvPr id="5" name="灯片编号占位符 4"/>
          <p:cNvSpPr>
            <a:spLocks noGrp="1"/>
          </p:cNvSpPr>
          <p:nvPr>
            <p:ph type="sldNum" sz="quarter" idx="12"/>
          </p:nvPr>
        </p:nvSpPr>
        <p:spPr/>
        <p:txBody>
          <a:bodyPr/>
          <a:lstStyle>
            <a:lvl1pPr>
              <a:defRPr>
                <a:solidFill>
                  <a:schemeClr val="tx1">
                    <a:lumMod val="75000"/>
                    <a:lumOff val="25000"/>
                  </a:schemeClr>
                </a:solidFill>
                <a:latin typeface="+mj-ea"/>
                <a:ea typeface="+mj-ea"/>
              </a:defRPr>
            </a:lvl1pPr>
          </a:lstStyle>
          <a:p>
            <a:fld id="{33B9A5AF-BDD6-4E14-989F-CF034C94E4CA}" type="slidenum">
              <a:rPr lang="zh-CN" altLang="en-US" smtClean="0"/>
              <a:t>‹#›</a:t>
            </a:fld>
            <a:endParaRPr lang="zh-CN" altLang="en-US" dirty="0"/>
          </a:p>
        </p:txBody>
      </p:sp>
      <p:sp>
        <p:nvSpPr>
          <p:cNvPr id="8" name="矩形 7"/>
          <p:cNvSpPr/>
          <p:nvPr userDrawn="1"/>
        </p:nvSpPr>
        <p:spPr>
          <a:xfrm>
            <a:off x="570610" y="441325"/>
            <a:ext cx="101385" cy="59446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内容占位符 16"/>
          <p:cNvSpPr>
            <a:spLocks noGrp="1"/>
          </p:cNvSpPr>
          <p:nvPr>
            <p:ph sz="quarter" idx="13" hasCustomPrompt="1"/>
          </p:nvPr>
        </p:nvSpPr>
        <p:spPr>
          <a:xfrm>
            <a:off x="750888" y="806450"/>
            <a:ext cx="10515600" cy="228600"/>
          </a:xfrm>
        </p:spPr>
        <p:txBody>
          <a:bodyPr>
            <a:noAutofit/>
          </a:bodyPr>
          <a:lstStyle>
            <a:lvl1pPr marL="0" indent="0">
              <a:buNone/>
              <a:defRPr sz="1600">
                <a:latin typeface="+mj-ea"/>
                <a:ea typeface="+mj-ea"/>
              </a:defRPr>
            </a:lvl1pPr>
          </a:lstStyle>
          <a:p>
            <a:pPr lvl="0"/>
            <a:r>
              <a:rPr lang="zh-CN" altLang="en-US" dirty="0"/>
              <a:t>单击此处编辑英文标题</a:t>
            </a:r>
          </a:p>
        </p:txBody>
      </p:sp>
      <p:sp>
        <p:nvSpPr>
          <p:cNvPr id="11" name="文本框 10"/>
          <p:cNvSpPr txBox="1"/>
          <p:nvPr userDrawn="1"/>
        </p:nvSpPr>
        <p:spPr>
          <a:xfrm>
            <a:off x="10446219" y="284403"/>
            <a:ext cx="1104790" cy="678968"/>
          </a:xfrm>
          <a:prstGeom prst="rect">
            <a:avLst/>
          </a:prstGeom>
          <a:noFill/>
        </p:spPr>
        <p:txBody>
          <a:bodyPr wrap="none" rtlCol="0">
            <a:spAutoFit/>
          </a:bodyPr>
          <a:lstStyle/>
          <a:p>
            <a:pPr algn="just" hangingPunct="0">
              <a:lnSpc>
                <a:spcPct val="130000"/>
              </a:lnSpc>
            </a:pPr>
            <a:r>
              <a:rPr lang="en-US" altLang="zh-CN" sz="3200" spc="100" dirty="0">
                <a:solidFill>
                  <a:schemeClr val="accent1"/>
                </a:solidFill>
                <a:latin typeface="思源黑体 CN Heavy" panose="020B0A00000000000000" pitchFamily="34" charset="-122"/>
                <a:ea typeface="思源黑体 CN Heavy" panose="020B0A00000000000000" pitchFamily="34" charset="-122"/>
              </a:rPr>
              <a:t>XDU</a:t>
            </a:r>
            <a:endParaRPr lang="zh-CN" altLang="en-US" sz="3200" spc="100" dirty="0">
              <a:solidFill>
                <a:schemeClr val="accent1"/>
              </a:solidFill>
              <a:latin typeface="思源黑体 CN Heavy" panose="020B0A00000000000000" pitchFamily="34" charset="-122"/>
              <a:ea typeface="思源黑体 CN Heavy" panose="020B0A00000000000000" pitchFamily="34" charset="-122"/>
            </a:endParaRPr>
          </a:p>
        </p:txBody>
      </p:sp>
      <p:sp>
        <p:nvSpPr>
          <p:cNvPr id="14" name="矩形 13"/>
          <p:cNvSpPr/>
          <p:nvPr userDrawn="1"/>
        </p:nvSpPr>
        <p:spPr>
          <a:xfrm>
            <a:off x="7080179" y="997618"/>
            <a:ext cx="4436181" cy="457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图片占位符 9"/>
          <p:cNvSpPr>
            <a:spLocks noGrp="1"/>
          </p:cNvSpPr>
          <p:nvPr>
            <p:ph type="pic" sz="quarter" idx="14"/>
          </p:nvPr>
        </p:nvSpPr>
        <p:spPr>
          <a:xfrm>
            <a:off x="6932613" y="1124653"/>
            <a:ext cx="4421187" cy="2943346"/>
          </a:xfrm>
        </p:spPr>
        <p:txBody>
          <a:bodyPr/>
          <a:lstStyle/>
          <a:p>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项图文">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9" name="矩形 8"/>
          <p:cNvSpPr/>
          <p:nvPr userDrawn="1"/>
        </p:nvSpPr>
        <p:spPr>
          <a:xfrm>
            <a:off x="0" y="0"/>
            <a:ext cx="12192000" cy="6858000"/>
          </a:xfrm>
          <a:prstGeom prst="rect">
            <a:avLst/>
          </a:prstGeom>
          <a:solidFill>
            <a:schemeClr val="bg1">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a:xfrm>
            <a:off x="750104" y="441325"/>
            <a:ext cx="10515600" cy="365125"/>
          </a:xfrm>
        </p:spPr>
        <p:txBody>
          <a:bodyPr>
            <a:normAutofit/>
          </a:bodyPr>
          <a:lstStyle>
            <a:lvl1pPr>
              <a:defRPr sz="2400" b="1">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3" name="日期占位符 2"/>
          <p:cNvSpPr>
            <a:spLocks noGrp="1"/>
          </p:cNvSpPr>
          <p:nvPr>
            <p:ph type="dt" sz="half" idx="10"/>
          </p:nvPr>
        </p:nvSpPr>
        <p:spPr/>
        <p:txBody>
          <a:bodyPr/>
          <a:lstStyle>
            <a:lvl1pPr>
              <a:defRPr>
                <a:solidFill>
                  <a:schemeClr val="tx1">
                    <a:lumMod val="75000"/>
                    <a:lumOff val="25000"/>
                  </a:schemeClr>
                </a:solidFill>
                <a:latin typeface="微软雅黑" panose="020B0503020204020204" pitchFamily="34" charset="-122"/>
                <a:ea typeface="微软雅黑" panose="020B0503020204020204" pitchFamily="34" charset="-122"/>
              </a:defRPr>
            </a:lvl1pPr>
          </a:lstStyle>
          <a:p>
            <a:fld id="{4DB44E30-715F-4973-8179-B4178D7E09F0}" type="datetime1">
              <a:rPr lang="zh-CN" altLang="en-US" smtClean="0"/>
              <a:t>2024/3/13</a:t>
            </a:fld>
            <a:endParaRPr lang="zh-CN" altLang="en-US" dirty="0"/>
          </a:p>
        </p:txBody>
      </p:sp>
      <p:sp>
        <p:nvSpPr>
          <p:cNvPr id="4" name="页脚占位符 3"/>
          <p:cNvSpPr>
            <a:spLocks noGrp="1"/>
          </p:cNvSpPr>
          <p:nvPr>
            <p:ph type="ftr" sz="quarter" idx="11"/>
          </p:nvPr>
        </p:nvSpPr>
        <p:spPr/>
        <p:txBody>
          <a:bodyPr/>
          <a:lstStyle>
            <a:lvl1pPr>
              <a:defRPr>
                <a:solidFill>
                  <a:schemeClr val="tx1">
                    <a:lumMod val="75000"/>
                    <a:lumOff val="25000"/>
                  </a:schemeClr>
                </a:solidFill>
                <a:latin typeface="微软雅黑" panose="020B0503020204020204" pitchFamily="34" charset="-122"/>
                <a:ea typeface="微软雅黑" panose="020B0503020204020204" pitchFamily="34" charset="-122"/>
              </a:defRPr>
            </a:lvl1pPr>
          </a:lstStyle>
          <a:p>
            <a:r>
              <a:rPr lang="zh-CN" altLang="en-US"/>
              <a:t>西安电子科技大学</a:t>
            </a:r>
            <a:endParaRPr lang="zh-CN" altLang="en-US" dirty="0"/>
          </a:p>
        </p:txBody>
      </p:sp>
      <p:sp>
        <p:nvSpPr>
          <p:cNvPr id="5" name="灯片编号占位符 4"/>
          <p:cNvSpPr>
            <a:spLocks noGrp="1"/>
          </p:cNvSpPr>
          <p:nvPr>
            <p:ph type="sldNum" sz="quarter" idx="12"/>
          </p:nvPr>
        </p:nvSpPr>
        <p:spPr/>
        <p:txBody>
          <a:bodyPr/>
          <a:lstStyle>
            <a:lvl1pPr>
              <a:defRPr>
                <a:solidFill>
                  <a:schemeClr val="tx1">
                    <a:lumMod val="75000"/>
                    <a:lumOff val="25000"/>
                  </a:schemeClr>
                </a:solidFill>
                <a:latin typeface="微软雅黑" panose="020B0503020204020204" pitchFamily="34" charset="-122"/>
                <a:ea typeface="微软雅黑" panose="020B0503020204020204" pitchFamily="34" charset="-122"/>
              </a:defRPr>
            </a:lvl1pPr>
          </a:lstStyle>
          <a:p>
            <a:fld id="{33B9A5AF-BDD6-4E14-989F-CF034C94E4CA}" type="slidenum">
              <a:rPr lang="zh-CN" altLang="en-US" smtClean="0"/>
              <a:t>‹#›</a:t>
            </a:fld>
            <a:endParaRPr lang="zh-CN" altLang="en-US" dirty="0"/>
          </a:p>
        </p:txBody>
      </p:sp>
      <p:sp>
        <p:nvSpPr>
          <p:cNvPr id="8" name="矩形 7"/>
          <p:cNvSpPr/>
          <p:nvPr userDrawn="1"/>
        </p:nvSpPr>
        <p:spPr>
          <a:xfrm>
            <a:off x="570610" y="441325"/>
            <a:ext cx="101385" cy="59446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内容占位符 16"/>
          <p:cNvSpPr>
            <a:spLocks noGrp="1"/>
          </p:cNvSpPr>
          <p:nvPr>
            <p:ph sz="quarter" idx="13" hasCustomPrompt="1"/>
          </p:nvPr>
        </p:nvSpPr>
        <p:spPr>
          <a:xfrm>
            <a:off x="750888" y="806450"/>
            <a:ext cx="10515600" cy="228600"/>
          </a:xfrm>
        </p:spPr>
        <p:txBody>
          <a:bodyPr>
            <a:noAutofit/>
          </a:bodyPr>
          <a:lstStyle>
            <a:lvl1pPr marL="0" indent="0">
              <a:buNone/>
              <a:defRPr sz="1600">
                <a:latin typeface="微软雅黑" panose="020B0503020204020204" pitchFamily="34" charset="-122"/>
                <a:ea typeface="微软雅黑" panose="020B0503020204020204" pitchFamily="34" charset="-122"/>
              </a:defRPr>
            </a:lvl1pPr>
          </a:lstStyle>
          <a:p>
            <a:pPr lvl="0"/>
            <a:r>
              <a:rPr lang="zh-CN" altLang="en-US" dirty="0"/>
              <a:t>单击此处编辑英文标题</a:t>
            </a:r>
          </a:p>
        </p:txBody>
      </p:sp>
      <p:sp>
        <p:nvSpPr>
          <p:cNvPr id="11" name="文本框 10"/>
          <p:cNvSpPr txBox="1"/>
          <p:nvPr userDrawn="1"/>
        </p:nvSpPr>
        <p:spPr>
          <a:xfrm>
            <a:off x="10446219" y="284403"/>
            <a:ext cx="1104790" cy="678968"/>
          </a:xfrm>
          <a:prstGeom prst="rect">
            <a:avLst/>
          </a:prstGeom>
          <a:noFill/>
        </p:spPr>
        <p:txBody>
          <a:bodyPr wrap="none" rtlCol="0">
            <a:spAutoFit/>
          </a:bodyPr>
          <a:lstStyle/>
          <a:p>
            <a:pPr algn="just" hangingPunct="0">
              <a:lnSpc>
                <a:spcPct val="130000"/>
              </a:lnSpc>
            </a:pPr>
            <a:r>
              <a:rPr lang="en-US" altLang="zh-CN" sz="3200" spc="100" dirty="0">
                <a:solidFill>
                  <a:schemeClr val="accent1"/>
                </a:solidFill>
                <a:latin typeface="思源黑体 CN Heavy" panose="020B0A00000000000000" pitchFamily="34" charset="-122"/>
                <a:ea typeface="思源黑体 CN Heavy" panose="020B0A00000000000000" pitchFamily="34" charset="-122"/>
              </a:rPr>
              <a:t>XDU</a:t>
            </a:r>
            <a:endParaRPr lang="zh-CN" altLang="en-US" sz="3200" spc="100" dirty="0">
              <a:solidFill>
                <a:schemeClr val="accent1"/>
              </a:solidFill>
              <a:latin typeface="思源黑体 CN Heavy" panose="020B0A00000000000000" pitchFamily="34" charset="-122"/>
              <a:ea typeface="思源黑体 CN Heavy" panose="020B0A00000000000000" pitchFamily="34" charset="-122"/>
            </a:endParaRPr>
          </a:p>
        </p:txBody>
      </p:sp>
      <p:sp>
        <p:nvSpPr>
          <p:cNvPr id="12" name="矩形 11"/>
          <p:cNvSpPr/>
          <p:nvPr userDrawn="1"/>
        </p:nvSpPr>
        <p:spPr>
          <a:xfrm>
            <a:off x="0" y="2290573"/>
            <a:ext cx="12192000" cy="309422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图片占位符 9"/>
          <p:cNvSpPr>
            <a:spLocks noGrp="1"/>
          </p:cNvSpPr>
          <p:nvPr>
            <p:ph type="pic" sz="quarter" idx="14"/>
          </p:nvPr>
        </p:nvSpPr>
        <p:spPr>
          <a:xfrm rot="20772240">
            <a:off x="7401365" y="1683034"/>
            <a:ext cx="3598217" cy="2242686"/>
          </a:xfrm>
          <a:ln w="88900">
            <a:solidFill>
              <a:srgbClr val="FFFFFF"/>
            </a:solidFill>
            <a:miter lim="800000"/>
          </a:ln>
          <a:effectLst>
            <a:outerShdw blurRad="63500" sx="102000" sy="102000" algn="ctr" rotWithShape="0">
              <a:prstClr val="black">
                <a:alpha val="40000"/>
              </a:prstClr>
            </a:outerShdw>
          </a:effectLst>
        </p:spPr>
        <p:txBody>
          <a:bodyPr/>
          <a:lstStyle/>
          <a:p>
            <a:endParaRPr lang="zh-CN" altLang="en-US"/>
          </a:p>
        </p:txBody>
      </p:sp>
      <p:sp>
        <p:nvSpPr>
          <p:cNvPr id="19" name="图片占位符 9"/>
          <p:cNvSpPr>
            <a:spLocks noGrp="1"/>
          </p:cNvSpPr>
          <p:nvPr>
            <p:ph type="pic" sz="quarter" idx="15"/>
          </p:nvPr>
        </p:nvSpPr>
        <p:spPr>
          <a:xfrm rot="668217">
            <a:off x="7665854" y="3726070"/>
            <a:ext cx="3598217" cy="2242686"/>
          </a:xfrm>
          <a:ln w="88900">
            <a:solidFill>
              <a:srgbClr val="FFFFFF"/>
            </a:solidFill>
            <a:miter lim="800000"/>
          </a:ln>
          <a:effectLst>
            <a:outerShdw blurRad="63500" sx="102000" sy="102000" algn="ctr" rotWithShape="0">
              <a:prstClr val="black">
                <a:alpha val="40000"/>
              </a:prstClr>
            </a:outerShdw>
          </a:effectLst>
        </p:spPr>
        <p:txBody>
          <a:bodyPr/>
          <a:lstStyle/>
          <a:p>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3项图文">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9" name="矩形 8"/>
          <p:cNvSpPr/>
          <p:nvPr userDrawn="1"/>
        </p:nvSpPr>
        <p:spPr>
          <a:xfrm>
            <a:off x="0" y="0"/>
            <a:ext cx="12192000" cy="6858000"/>
          </a:xfrm>
          <a:prstGeom prst="rect">
            <a:avLst/>
          </a:prstGeom>
          <a:solidFill>
            <a:schemeClr val="bg1">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a:xfrm>
            <a:off x="750104" y="441325"/>
            <a:ext cx="10515600" cy="365125"/>
          </a:xfrm>
        </p:spPr>
        <p:txBody>
          <a:bodyPr>
            <a:normAutofit/>
          </a:bodyPr>
          <a:lstStyle>
            <a:lvl1pPr>
              <a:defRPr sz="2400" b="1">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3" name="日期占位符 2"/>
          <p:cNvSpPr>
            <a:spLocks noGrp="1"/>
          </p:cNvSpPr>
          <p:nvPr>
            <p:ph type="dt" sz="half" idx="10"/>
          </p:nvPr>
        </p:nvSpPr>
        <p:spPr/>
        <p:txBody>
          <a:bodyPr/>
          <a:lstStyle>
            <a:lvl1pPr>
              <a:defRPr>
                <a:solidFill>
                  <a:schemeClr val="tx1">
                    <a:lumMod val="75000"/>
                    <a:lumOff val="25000"/>
                  </a:schemeClr>
                </a:solidFill>
                <a:latin typeface="微软雅黑" panose="020B0503020204020204" pitchFamily="34" charset="-122"/>
                <a:ea typeface="微软雅黑" panose="020B0503020204020204" pitchFamily="34" charset="-122"/>
              </a:defRPr>
            </a:lvl1pPr>
          </a:lstStyle>
          <a:p>
            <a:fld id="{4DB44E30-715F-4973-8179-B4178D7E09F0}" type="datetime1">
              <a:rPr lang="zh-CN" altLang="en-US" smtClean="0"/>
              <a:t>2024/3/13</a:t>
            </a:fld>
            <a:endParaRPr lang="zh-CN" altLang="en-US" dirty="0"/>
          </a:p>
        </p:txBody>
      </p:sp>
      <p:sp>
        <p:nvSpPr>
          <p:cNvPr id="4" name="页脚占位符 3"/>
          <p:cNvSpPr>
            <a:spLocks noGrp="1"/>
          </p:cNvSpPr>
          <p:nvPr>
            <p:ph type="ftr" sz="quarter" idx="11"/>
          </p:nvPr>
        </p:nvSpPr>
        <p:spPr/>
        <p:txBody>
          <a:bodyPr/>
          <a:lstStyle>
            <a:lvl1pPr>
              <a:defRPr>
                <a:solidFill>
                  <a:schemeClr val="tx1">
                    <a:lumMod val="75000"/>
                    <a:lumOff val="25000"/>
                  </a:schemeClr>
                </a:solidFill>
                <a:latin typeface="微软雅黑" panose="020B0503020204020204" pitchFamily="34" charset="-122"/>
                <a:ea typeface="微软雅黑" panose="020B0503020204020204" pitchFamily="34" charset="-122"/>
              </a:defRPr>
            </a:lvl1pPr>
          </a:lstStyle>
          <a:p>
            <a:r>
              <a:rPr lang="zh-CN" altLang="en-US"/>
              <a:t>西安电子科技大学</a:t>
            </a:r>
            <a:endParaRPr lang="zh-CN" altLang="en-US" dirty="0"/>
          </a:p>
        </p:txBody>
      </p:sp>
      <p:sp>
        <p:nvSpPr>
          <p:cNvPr id="5" name="灯片编号占位符 4"/>
          <p:cNvSpPr>
            <a:spLocks noGrp="1"/>
          </p:cNvSpPr>
          <p:nvPr>
            <p:ph type="sldNum" sz="quarter" idx="12"/>
          </p:nvPr>
        </p:nvSpPr>
        <p:spPr/>
        <p:txBody>
          <a:bodyPr/>
          <a:lstStyle>
            <a:lvl1pPr>
              <a:defRPr>
                <a:solidFill>
                  <a:schemeClr val="tx1">
                    <a:lumMod val="75000"/>
                    <a:lumOff val="25000"/>
                  </a:schemeClr>
                </a:solidFill>
                <a:latin typeface="微软雅黑" panose="020B0503020204020204" pitchFamily="34" charset="-122"/>
                <a:ea typeface="微软雅黑" panose="020B0503020204020204" pitchFamily="34" charset="-122"/>
              </a:defRPr>
            </a:lvl1pPr>
          </a:lstStyle>
          <a:p>
            <a:fld id="{33B9A5AF-BDD6-4E14-989F-CF034C94E4CA}" type="slidenum">
              <a:rPr lang="zh-CN" altLang="en-US" smtClean="0"/>
              <a:t>‹#›</a:t>
            </a:fld>
            <a:endParaRPr lang="zh-CN" altLang="en-US" dirty="0"/>
          </a:p>
        </p:txBody>
      </p:sp>
      <p:sp>
        <p:nvSpPr>
          <p:cNvPr id="8" name="矩形 7"/>
          <p:cNvSpPr/>
          <p:nvPr userDrawn="1"/>
        </p:nvSpPr>
        <p:spPr>
          <a:xfrm>
            <a:off x="570610" y="441325"/>
            <a:ext cx="101385" cy="59446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内容占位符 16"/>
          <p:cNvSpPr>
            <a:spLocks noGrp="1"/>
          </p:cNvSpPr>
          <p:nvPr>
            <p:ph sz="quarter" idx="13" hasCustomPrompt="1"/>
          </p:nvPr>
        </p:nvSpPr>
        <p:spPr>
          <a:xfrm>
            <a:off x="750888" y="806450"/>
            <a:ext cx="10515600" cy="228600"/>
          </a:xfrm>
        </p:spPr>
        <p:txBody>
          <a:bodyPr>
            <a:noAutofit/>
          </a:bodyPr>
          <a:lstStyle>
            <a:lvl1pPr marL="0" indent="0">
              <a:buNone/>
              <a:defRPr sz="1600">
                <a:latin typeface="微软雅黑" panose="020B0503020204020204" pitchFamily="34" charset="-122"/>
                <a:ea typeface="微软雅黑" panose="020B0503020204020204" pitchFamily="34" charset="-122"/>
              </a:defRPr>
            </a:lvl1pPr>
          </a:lstStyle>
          <a:p>
            <a:pPr lvl="0"/>
            <a:r>
              <a:rPr lang="zh-CN" altLang="en-US" dirty="0"/>
              <a:t>单击此处编辑英文标题</a:t>
            </a:r>
          </a:p>
        </p:txBody>
      </p:sp>
      <p:sp>
        <p:nvSpPr>
          <p:cNvPr id="11" name="文本框 10"/>
          <p:cNvSpPr txBox="1"/>
          <p:nvPr userDrawn="1"/>
        </p:nvSpPr>
        <p:spPr>
          <a:xfrm>
            <a:off x="10446219" y="284403"/>
            <a:ext cx="1104790" cy="678968"/>
          </a:xfrm>
          <a:prstGeom prst="rect">
            <a:avLst/>
          </a:prstGeom>
          <a:noFill/>
        </p:spPr>
        <p:txBody>
          <a:bodyPr wrap="none" rtlCol="0">
            <a:spAutoFit/>
          </a:bodyPr>
          <a:lstStyle/>
          <a:p>
            <a:pPr algn="just" hangingPunct="0">
              <a:lnSpc>
                <a:spcPct val="130000"/>
              </a:lnSpc>
            </a:pPr>
            <a:r>
              <a:rPr lang="en-US" altLang="zh-CN" sz="3200" spc="100" dirty="0">
                <a:solidFill>
                  <a:schemeClr val="accent1"/>
                </a:solidFill>
                <a:latin typeface="思源黑体 CN Heavy" panose="020B0A00000000000000" pitchFamily="34" charset="-122"/>
                <a:ea typeface="思源黑体 CN Heavy" panose="020B0A00000000000000" pitchFamily="34" charset="-122"/>
              </a:rPr>
              <a:t>XDU</a:t>
            </a:r>
            <a:endParaRPr lang="zh-CN" altLang="en-US" sz="3200" spc="100" dirty="0">
              <a:solidFill>
                <a:schemeClr val="accent1"/>
              </a:solidFill>
              <a:latin typeface="思源黑体 CN Heavy" panose="020B0A00000000000000" pitchFamily="34" charset="-122"/>
              <a:ea typeface="思源黑体 CN Heavy" panose="020B0A00000000000000" pitchFamily="34" charset="-122"/>
            </a:endParaRPr>
          </a:p>
        </p:txBody>
      </p:sp>
      <p:sp>
        <p:nvSpPr>
          <p:cNvPr id="10" name="图片占位符 9"/>
          <p:cNvSpPr>
            <a:spLocks noGrp="1"/>
          </p:cNvSpPr>
          <p:nvPr>
            <p:ph type="pic" sz="quarter" idx="14"/>
          </p:nvPr>
        </p:nvSpPr>
        <p:spPr>
          <a:xfrm>
            <a:off x="785565" y="1398880"/>
            <a:ext cx="3187948" cy="3225508"/>
          </a:xfrm>
        </p:spPr>
        <p:txBody>
          <a:bodyPr/>
          <a:lstStyle/>
          <a:p>
            <a:endParaRPr lang="zh-CN" altLang="en-US"/>
          </a:p>
        </p:txBody>
      </p:sp>
      <p:sp>
        <p:nvSpPr>
          <p:cNvPr id="16" name="图片占位符 9"/>
          <p:cNvSpPr>
            <a:spLocks noGrp="1"/>
          </p:cNvSpPr>
          <p:nvPr>
            <p:ph type="pic" sz="quarter" idx="15"/>
          </p:nvPr>
        </p:nvSpPr>
        <p:spPr>
          <a:xfrm>
            <a:off x="4493965" y="1410888"/>
            <a:ext cx="3187948" cy="3225508"/>
          </a:xfrm>
        </p:spPr>
        <p:txBody>
          <a:bodyPr/>
          <a:lstStyle/>
          <a:p>
            <a:endParaRPr lang="zh-CN" altLang="en-US"/>
          </a:p>
        </p:txBody>
      </p:sp>
      <p:sp>
        <p:nvSpPr>
          <p:cNvPr id="18" name="图片占位符 9"/>
          <p:cNvSpPr>
            <a:spLocks noGrp="1"/>
          </p:cNvSpPr>
          <p:nvPr>
            <p:ph type="pic" sz="quarter" idx="16"/>
          </p:nvPr>
        </p:nvSpPr>
        <p:spPr>
          <a:xfrm>
            <a:off x="8239589" y="1386104"/>
            <a:ext cx="3187948" cy="3225508"/>
          </a:xfrm>
        </p:spPr>
        <p:txBody>
          <a:bodyPr/>
          <a:lstStyle/>
          <a:p>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项横向图文">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9" name="矩形 8"/>
          <p:cNvSpPr/>
          <p:nvPr userDrawn="1"/>
        </p:nvSpPr>
        <p:spPr>
          <a:xfrm>
            <a:off x="0" y="0"/>
            <a:ext cx="12192000" cy="6858000"/>
          </a:xfrm>
          <a:prstGeom prst="rect">
            <a:avLst/>
          </a:prstGeom>
          <a:solidFill>
            <a:schemeClr val="bg1">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a:xfrm>
            <a:off x="750104" y="441325"/>
            <a:ext cx="10515600" cy="365125"/>
          </a:xfrm>
        </p:spPr>
        <p:txBody>
          <a:bodyPr>
            <a:normAutofit/>
          </a:bodyPr>
          <a:lstStyle>
            <a:lvl1pPr>
              <a:defRPr sz="2400" b="1">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3" name="日期占位符 2"/>
          <p:cNvSpPr>
            <a:spLocks noGrp="1"/>
          </p:cNvSpPr>
          <p:nvPr>
            <p:ph type="dt" sz="half" idx="10"/>
          </p:nvPr>
        </p:nvSpPr>
        <p:spPr/>
        <p:txBody>
          <a:bodyPr/>
          <a:lstStyle>
            <a:lvl1pPr>
              <a:defRPr>
                <a:solidFill>
                  <a:schemeClr val="tx1">
                    <a:lumMod val="75000"/>
                    <a:lumOff val="25000"/>
                  </a:schemeClr>
                </a:solidFill>
                <a:latin typeface="微软雅黑" panose="020B0503020204020204" pitchFamily="34" charset="-122"/>
                <a:ea typeface="微软雅黑" panose="020B0503020204020204" pitchFamily="34" charset="-122"/>
              </a:defRPr>
            </a:lvl1pPr>
          </a:lstStyle>
          <a:p>
            <a:fld id="{4DB44E30-715F-4973-8179-B4178D7E09F0}" type="datetime1">
              <a:rPr lang="zh-CN" altLang="en-US" smtClean="0"/>
              <a:t>2024/3/13</a:t>
            </a:fld>
            <a:endParaRPr lang="zh-CN" altLang="en-US" dirty="0"/>
          </a:p>
        </p:txBody>
      </p:sp>
      <p:sp>
        <p:nvSpPr>
          <p:cNvPr id="4" name="页脚占位符 3"/>
          <p:cNvSpPr>
            <a:spLocks noGrp="1"/>
          </p:cNvSpPr>
          <p:nvPr>
            <p:ph type="ftr" sz="quarter" idx="11"/>
          </p:nvPr>
        </p:nvSpPr>
        <p:spPr/>
        <p:txBody>
          <a:bodyPr/>
          <a:lstStyle>
            <a:lvl1pPr>
              <a:defRPr>
                <a:solidFill>
                  <a:schemeClr val="tx1">
                    <a:lumMod val="75000"/>
                    <a:lumOff val="25000"/>
                  </a:schemeClr>
                </a:solidFill>
                <a:latin typeface="微软雅黑" panose="020B0503020204020204" pitchFamily="34" charset="-122"/>
                <a:ea typeface="微软雅黑" panose="020B0503020204020204" pitchFamily="34" charset="-122"/>
              </a:defRPr>
            </a:lvl1pPr>
          </a:lstStyle>
          <a:p>
            <a:r>
              <a:rPr lang="zh-CN" altLang="en-US"/>
              <a:t>西安电子科技大学</a:t>
            </a:r>
            <a:endParaRPr lang="zh-CN" altLang="en-US" dirty="0"/>
          </a:p>
        </p:txBody>
      </p:sp>
      <p:sp>
        <p:nvSpPr>
          <p:cNvPr id="5" name="灯片编号占位符 4"/>
          <p:cNvSpPr>
            <a:spLocks noGrp="1"/>
          </p:cNvSpPr>
          <p:nvPr>
            <p:ph type="sldNum" sz="quarter" idx="12"/>
          </p:nvPr>
        </p:nvSpPr>
        <p:spPr/>
        <p:txBody>
          <a:bodyPr/>
          <a:lstStyle>
            <a:lvl1pPr>
              <a:defRPr>
                <a:solidFill>
                  <a:schemeClr val="tx1">
                    <a:lumMod val="75000"/>
                    <a:lumOff val="25000"/>
                  </a:schemeClr>
                </a:solidFill>
                <a:latin typeface="微软雅黑" panose="020B0503020204020204" pitchFamily="34" charset="-122"/>
                <a:ea typeface="微软雅黑" panose="020B0503020204020204" pitchFamily="34" charset="-122"/>
              </a:defRPr>
            </a:lvl1pPr>
          </a:lstStyle>
          <a:p>
            <a:fld id="{33B9A5AF-BDD6-4E14-989F-CF034C94E4CA}" type="slidenum">
              <a:rPr lang="zh-CN" altLang="en-US" smtClean="0"/>
              <a:t>‹#›</a:t>
            </a:fld>
            <a:endParaRPr lang="zh-CN" altLang="en-US" dirty="0"/>
          </a:p>
        </p:txBody>
      </p:sp>
      <p:sp>
        <p:nvSpPr>
          <p:cNvPr id="8" name="矩形 7"/>
          <p:cNvSpPr/>
          <p:nvPr userDrawn="1"/>
        </p:nvSpPr>
        <p:spPr>
          <a:xfrm>
            <a:off x="570610" y="441325"/>
            <a:ext cx="101385" cy="59446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内容占位符 16"/>
          <p:cNvSpPr>
            <a:spLocks noGrp="1"/>
          </p:cNvSpPr>
          <p:nvPr>
            <p:ph sz="quarter" idx="13" hasCustomPrompt="1"/>
          </p:nvPr>
        </p:nvSpPr>
        <p:spPr>
          <a:xfrm>
            <a:off x="750888" y="806450"/>
            <a:ext cx="10515600" cy="228600"/>
          </a:xfrm>
        </p:spPr>
        <p:txBody>
          <a:bodyPr>
            <a:noAutofit/>
          </a:bodyPr>
          <a:lstStyle>
            <a:lvl1pPr marL="0" indent="0">
              <a:buNone/>
              <a:defRPr sz="1600">
                <a:latin typeface="微软雅黑" panose="020B0503020204020204" pitchFamily="34" charset="-122"/>
                <a:ea typeface="微软雅黑" panose="020B0503020204020204" pitchFamily="34" charset="-122"/>
              </a:defRPr>
            </a:lvl1pPr>
          </a:lstStyle>
          <a:p>
            <a:pPr lvl="0"/>
            <a:r>
              <a:rPr lang="zh-CN" altLang="en-US" dirty="0"/>
              <a:t>单击此处编辑英文标题</a:t>
            </a:r>
          </a:p>
        </p:txBody>
      </p:sp>
      <p:sp>
        <p:nvSpPr>
          <p:cNvPr id="11" name="文本框 10"/>
          <p:cNvSpPr txBox="1"/>
          <p:nvPr userDrawn="1"/>
        </p:nvSpPr>
        <p:spPr>
          <a:xfrm>
            <a:off x="10446219" y="284403"/>
            <a:ext cx="1104790" cy="678968"/>
          </a:xfrm>
          <a:prstGeom prst="rect">
            <a:avLst/>
          </a:prstGeom>
          <a:noFill/>
        </p:spPr>
        <p:txBody>
          <a:bodyPr wrap="none" rtlCol="0">
            <a:spAutoFit/>
          </a:bodyPr>
          <a:lstStyle/>
          <a:p>
            <a:pPr algn="just" hangingPunct="0">
              <a:lnSpc>
                <a:spcPct val="130000"/>
              </a:lnSpc>
            </a:pPr>
            <a:r>
              <a:rPr lang="en-US" altLang="zh-CN" sz="3200" spc="100" dirty="0">
                <a:solidFill>
                  <a:schemeClr val="accent1"/>
                </a:solidFill>
                <a:latin typeface="思源黑体 CN Heavy" panose="020B0A00000000000000" pitchFamily="34" charset="-122"/>
                <a:ea typeface="思源黑体 CN Heavy" panose="020B0A00000000000000" pitchFamily="34" charset="-122"/>
              </a:rPr>
              <a:t>XDU</a:t>
            </a:r>
            <a:endParaRPr lang="zh-CN" altLang="en-US" sz="3200" spc="100" dirty="0">
              <a:solidFill>
                <a:schemeClr val="accent1"/>
              </a:solidFill>
              <a:latin typeface="思源黑体 CN Heavy" panose="020B0A00000000000000" pitchFamily="34" charset="-122"/>
              <a:ea typeface="思源黑体 CN Heavy" panose="020B0A00000000000000" pitchFamily="34" charset="-122"/>
            </a:endParaRPr>
          </a:p>
        </p:txBody>
      </p:sp>
      <p:sp>
        <p:nvSpPr>
          <p:cNvPr id="12" name="矩形 11"/>
          <p:cNvSpPr/>
          <p:nvPr userDrawn="1"/>
        </p:nvSpPr>
        <p:spPr>
          <a:xfrm>
            <a:off x="624221" y="1486197"/>
            <a:ext cx="5334031" cy="1942803"/>
          </a:xfrm>
          <a:prstGeom prst="rect">
            <a:avLst/>
          </a:prstGeom>
          <a:solidFill>
            <a:schemeClr val="accent3">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userDrawn="1"/>
        </p:nvSpPr>
        <p:spPr>
          <a:xfrm>
            <a:off x="624220" y="3581327"/>
            <a:ext cx="5334031" cy="1942803"/>
          </a:xfrm>
          <a:prstGeom prst="rect">
            <a:avLst/>
          </a:prstGeom>
          <a:solidFill>
            <a:schemeClr val="accent3">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userDrawn="1"/>
        </p:nvSpPr>
        <p:spPr>
          <a:xfrm>
            <a:off x="6148169" y="1482545"/>
            <a:ext cx="5334031" cy="1942803"/>
          </a:xfrm>
          <a:prstGeom prst="rect">
            <a:avLst/>
          </a:prstGeom>
          <a:solidFill>
            <a:schemeClr val="accent3">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userDrawn="1"/>
        </p:nvSpPr>
        <p:spPr>
          <a:xfrm>
            <a:off x="6148168" y="3577675"/>
            <a:ext cx="5334031" cy="1942803"/>
          </a:xfrm>
          <a:prstGeom prst="rect">
            <a:avLst/>
          </a:prstGeom>
          <a:solidFill>
            <a:schemeClr val="accent3">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直角三角形 15"/>
          <p:cNvSpPr/>
          <p:nvPr userDrawn="1"/>
        </p:nvSpPr>
        <p:spPr>
          <a:xfrm flipH="1" flipV="1">
            <a:off x="5425531" y="1476181"/>
            <a:ext cx="529296" cy="529296"/>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直角三角形 17"/>
          <p:cNvSpPr/>
          <p:nvPr userDrawn="1"/>
        </p:nvSpPr>
        <p:spPr>
          <a:xfrm flipH="1" flipV="1">
            <a:off x="10962103" y="1476181"/>
            <a:ext cx="529296" cy="529296"/>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直角三角形 18"/>
          <p:cNvSpPr/>
          <p:nvPr userDrawn="1"/>
        </p:nvSpPr>
        <p:spPr>
          <a:xfrm flipH="1" flipV="1">
            <a:off x="5425531" y="3584803"/>
            <a:ext cx="529296" cy="529296"/>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直角三角形 19"/>
          <p:cNvSpPr/>
          <p:nvPr userDrawn="1"/>
        </p:nvSpPr>
        <p:spPr>
          <a:xfrm flipH="1" flipV="1">
            <a:off x="10962103" y="3584803"/>
            <a:ext cx="529296" cy="529296"/>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图片占位符 9"/>
          <p:cNvSpPr>
            <a:spLocks noGrp="1"/>
          </p:cNvSpPr>
          <p:nvPr>
            <p:ph type="pic" sz="quarter" idx="14"/>
          </p:nvPr>
        </p:nvSpPr>
        <p:spPr>
          <a:xfrm>
            <a:off x="750888" y="1620838"/>
            <a:ext cx="1601787" cy="1601787"/>
          </a:xfrm>
        </p:spPr>
        <p:txBody>
          <a:bodyPr/>
          <a:lstStyle/>
          <a:p>
            <a:endParaRPr lang="zh-CN" altLang="en-US"/>
          </a:p>
        </p:txBody>
      </p:sp>
      <p:sp>
        <p:nvSpPr>
          <p:cNvPr id="25" name="图片占位符 9"/>
          <p:cNvSpPr>
            <a:spLocks noGrp="1"/>
          </p:cNvSpPr>
          <p:nvPr>
            <p:ph type="pic" sz="quarter" idx="15"/>
          </p:nvPr>
        </p:nvSpPr>
        <p:spPr>
          <a:xfrm>
            <a:off x="762300" y="3748182"/>
            <a:ext cx="1601787" cy="1601787"/>
          </a:xfrm>
        </p:spPr>
        <p:txBody>
          <a:bodyPr/>
          <a:lstStyle/>
          <a:p>
            <a:endParaRPr lang="zh-CN" altLang="en-US"/>
          </a:p>
        </p:txBody>
      </p:sp>
      <p:sp>
        <p:nvSpPr>
          <p:cNvPr id="26" name="图片占位符 9"/>
          <p:cNvSpPr>
            <a:spLocks noGrp="1"/>
          </p:cNvSpPr>
          <p:nvPr>
            <p:ph type="pic" sz="quarter" idx="16"/>
          </p:nvPr>
        </p:nvSpPr>
        <p:spPr>
          <a:xfrm>
            <a:off x="6278410" y="1620838"/>
            <a:ext cx="1601787" cy="1601787"/>
          </a:xfrm>
        </p:spPr>
        <p:txBody>
          <a:bodyPr/>
          <a:lstStyle/>
          <a:p>
            <a:endParaRPr lang="zh-CN" altLang="en-US"/>
          </a:p>
        </p:txBody>
      </p:sp>
      <p:sp>
        <p:nvSpPr>
          <p:cNvPr id="27" name="图片占位符 9"/>
          <p:cNvSpPr>
            <a:spLocks noGrp="1"/>
          </p:cNvSpPr>
          <p:nvPr>
            <p:ph type="pic" sz="quarter" idx="17"/>
          </p:nvPr>
        </p:nvSpPr>
        <p:spPr>
          <a:xfrm>
            <a:off x="6289822" y="3748182"/>
            <a:ext cx="1601787" cy="1601787"/>
          </a:xfrm>
        </p:spPr>
        <p:txBody>
          <a:bodyPr/>
          <a:lstStyle/>
          <a:p>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仅标题">
    <p:spTree>
      <p:nvGrpSpPr>
        <p:cNvPr id="1" name=""/>
        <p:cNvGrpSpPr/>
        <p:nvPr/>
      </p:nvGrpSpPr>
      <p:grpSpPr>
        <a:xfrm>
          <a:off x="0" y="0"/>
          <a:ext cx="0" cy="0"/>
          <a:chOff x="0" y="0"/>
          <a:chExt cx="0" cy="0"/>
        </a:xfrm>
      </p:grpSpPr>
      <p:sp>
        <p:nvSpPr>
          <p:cNvPr id="2" name="标题 1"/>
          <p:cNvSpPr>
            <a:spLocks noGrp="1"/>
          </p:cNvSpPr>
          <p:nvPr>
            <p:ph type="title"/>
          </p:nvPr>
        </p:nvSpPr>
        <p:spPr>
          <a:xfrm>
            <a:off x="750104" y="441325"/>
            <a:ext cx="10515600" cy="365125"/>
          </a:xfrm>
        </p:spPr>
        <p:txBody>
          <a:bodyPr>
            <a:normAutofit/>
          </a:bodyPr>
          <a:lstStyle>
            <a:lvl1pPr>
              <a:defRPr sz="2400" b="1">
                <a:latin typeface="+mj-ea"/>
                <a:ea typeface="+mj-ea"/>
              </a:defRPr>
            </a:lvl1pPr>
          </a:lstStyle>
          <a:p>
            <a:r>
              <a:rPr lang="zh-CN" altLang="en-US" dirty="0"/>
              <a:t>单击此处编辑母版标题样式</a:t>
            </a:r>
          </a:p>
        </p:txBody>
      </p:sp>
      <p:sp>
        <p:nvSpPr>
          <p:cNvPr id="8" name="矩形 7"/>
          <p:cNvSpPr/>
          <p:nvPr userDrawn="1"/>
        </p:nvSpPr>
        <p:spPr>
          <a:xfrm>
            <a:off x="570610" y="441325"/>
            <a:ext cx="101385" cy="59446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内容占位符 16"/>
          <p:cNvSpPr>
            <a:spLocks noGrp="1"/>
          </p:cNvSpPr>
          <p:nvPr>
            <p:ph sz="quarter" idx="13" hasCustomPrompt="1"/>
          </p:nvPr>
        </p:nvSpPr>
        <p:spPr>
          <a:xfrm>
            <a:off x="750888" y="806450"/>
            <a:ext cx="10515600" cy="228600"/>
          </a:xfrm>
        </p:spPr>
        <p:txBody>
          <a:bodyPr>
            <a:noAutofit/>
          </a:bodyPr>
          <a:lstStyle>
            <a:lvl1pPr marL="0" indent="0">
              <a:buNone/>
              <a:defRPr sz="1600">
                <a:latin typeface="+mj-ea"/>
                <a:ea typeface="+mj-ea"/>
              </a:defRPr>
            </a:lvl1pPr>
          </a:lstStyle>
          <a:p>
            <a:pPr lvl="0"/>
            <a:r>
              <a:rPr lang="zh-CN" altLang="en-US" dirty="0"/>
              <a:t>单击此处编辑英文标题</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仅标题">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9" name="矩形 8"/>
          <p:cNvSpPr/>
          <p:nvPr userDrawn="1"/>
        </p:nvSpPr>
        <p:spPr>
          <a:xfrm>
            <a:off x="0" y="0"/>
            <a:ext cx="12192000" cy="6858000"/>
          </a:xfrm>
          <a:prstGeom prst="rect">
            <a:avLst/>
          </a:prstGeom>
          <a:solidFill>
            <a:schemeClr val="bg1">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日期占位符 2"/>
          <p:cNvSpPr>
            <a:spLocks noGrp="1"/>
          </p:cNvSpPr>
          <p:nvPr>
            <p:ph type="dt" sz="half" idx="10"/>
          </p:nvPr>
        </p:nvSpPr>
        <p:spPr/>
        <p:txBody>
          <a:bodyPr/>
          <a:lstStyle>
            <a:lvl1pPr>
              <a:defRPr>
                <a:solidFill>
                  <a:schemeClr val="tx1">
                    <a:lumMod val="75000"/>
                    <a:lumOff val="25000"/>
                  </a:schemeClr>
                </a:solidFill>
                <a:latin typeface="微软雅黑" panose="020B0503020204020204" pitchFamily="34" charset="-122"/>
                <a:ea typeface="微软雅黑" panose="020B0503020204020204" pitchFamily="34" charset="-122"/>
              </a:defRPr>
            </a:lvl1pPr>
          </a:lstStyle>
          <a:p>
            <a:fld id="{4DB44E30-715F-4973-8179-B4178D7E09F0}" type="datetime1">
              <a:rPr lang="zh-CN" altLang="en-US" smtClean="0"/>
              <a:t>2024/3/13</a:t>
            </a:fld>
            <a:endParaRPr lang="zh-CN" altLang="en-US" dirty="0"/>
          </a:p>
        </p:txBody>
      </p:sp>
      <p:sp>
        <p:nvSpPr>
          <p:cNvPr id="4" name="页脚占位符 3"/>
          <p:cNvSpPr>
            <a:spLocks noGrp="1"/>
          </p:cNvSpPr>
          <p:nvPr>
            <p:ph type="ftr" sz="quarter" idx="11"/>
          </p:nvPr>
        </p:nvSpPr>
        <p:spPr/>
        <p:txBody>
          <a:bodyPr/>
          <a:lstStyle>
            <a:lvl1pPr>
              <a:defRPr>
                <a:solidFill>
                  <a:schemeClr val="tx1">
                    <a:lumMod val="75000"/>
                    <a:lumOff val="25000"/>
                  </a:schemeClr>
                </a:solidFill>
                <a:latin typeface="微软雅黑" panose="020B0503020204020204" pitchFamily="34" charset="-122"/>
                <a:ea typeface="微软雅黑" panose="020B0503020204020204" pitchFamily="34" charset="-122"/>
              </a:defRPr>
            </a:lvl1pPr>
          </a:lstStyle>
          <a:p>
            <a:r>
              <a:rPr lang="zh-CN" altLang="en-US"/>
              <a:t>西安电子科技大学</a:t>
            </a:r>
            <a:endParaRPr lang="zh-CN" altLang="en-US" dirty="0"/>
          </a:p>
        </p:txBody>
      </p:sp>
      <p:sp>
        <p:nvSpPr>
          <p:cNvPr id="5" name="灯片编号占位符 4"/>
          <p:cNvSpPr>
            <a:spLocks noGrp="1"/>
          </p:cNvSpPr>
          <p:nvPr>
            <p:ph type="sldNum" sz="quarter" idx="12"/>
          </p:nvPr>
        </p:nvSpPr>
        <p:spPr/>
        <p:txBody>
          <a:bodyPr/>
          <a:lstStyle>
            <a:lvl1pPr>
              <a:defRPr>
                <a:solidFill>
                  <a:schemeClr val="tx1">
                    <a:lumMod val="75000"/>
                    <a:lumOff val="25000"/>
                  </a:schemeClr>
                </a:solidFill>
                <a:latin typeface="微软雅黑" panose="020B0503020204020204" pitchFamily="34" charset="-122"/>
                <a:ea typeface="微软雅黑" panose="020B0503020204020204" pitchFamily="34" charset="-122"/>
              </a:defRPr>
            </a:lvl1pPr>
          </a:lstStyle>
          <a:p>
            <a:fld id="{33B9A5AF-BDD6-4E14-989F-CF034C94E4CA}" type="slidenum">
              <a:rPr lang="zh-CN" altLang="en-US" smtClean="0"/>
              <a:t>‹#›</a:t>
            </a:fld>
            <a:endParaRPr lang="zh-CN" altLang="en-US" dirty="0"/>
          </a:p>
        </p:txBody>
      </p:sp>
      <p:sp>
        <p:nvSpPr>
          <p:cNvPr id="8" name="文本框 7"/>
          <p:cNvSpPr txBox="1"/>
          <p:nvPr userDrawn="1"/>
        </p:nvSpPr>
        <p:spPr>
          <a:xfrm>
            <a:off x="10421373" y="284403"/>
            <a:ext cx="1154483" cy="670120"/>
          </a:xfrm>
          <a:prstGeom prst="rect">
            <a:avLst/>
          </a:prstGeom>
          <a:noFill/>
        </p:spPr>
        <p:txBody>
          <a:bodyPr wrap="none" rtlCol="0">
            <a:spAutoFit/>
          </a:bodyPr>
          <a:lstStyle/>
          <a:p>
            <a:pPr algn="just" hangingPunct="0">
              <a:lnSpc>
                <a:spcPct val="130000"/>
              </a:lnSpc>
            </a:pPr>
            <a:r>
              <a:rPr lang="en-US" altLang="zh-CN" sz="3200" b="1" spc="100" dirty="0">
                <a:solidFill>
                  <a:schemeClr val="accent1"/>
                </a:solidFill>
                <a:latin typeface="微软雅黑" panose="020B0503020204020204" pitchFamily="34" charset="-122"/>
                <a:ea typeface="微软雅黑" panose="020B0503020204020204" pitchFamily="34" charset="-122"/>
              </a:rPr>
              <a:t>XDU</a:t>
            </a:r>
            <a:endParaRPr lang="zh-CN" altLang="en-US" sz="3200" b="1" spc="100" dirty="0">
              <a:solidFill>
                <a:schemeClr val="accent1"/>
              </a:solidFill>
              <a:latin typeface="微软雅黑" panose="020B0503020204020204" pitchFamily="34" charset="-122"/>
              <a:ea typeface="微软雅黑" panose="020B0503020204020204" pitchFamily="34" charset="-122"/>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5_仅标题">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9" name="矩形 8"/>
          <p:cNvSpPr/>
          <p:nvPr userDrawn="1"/>
        </p:nvSpPr>
        <p:spPr>
          <a:xfrm>
            <a:off x="0" y="0"/>
            <a:ext cx="12192000" cy="6858000"/>
          </a:xfrm>
          <a:prstGeom prst="rect">
            <a:avLst/>
          </a:prstGeom>
          <a:solidFill>
            <a:schemeClr val="bg1">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userDrawn="1"/>
        </p:nvSpPr>
        <p:spPr>
          <a:xfrm>
            <a:off x="10446219" y="284403"/>
            <a:ext cx="1104790" cy="678968"/>
          </a:xfrm>
          <a:prstGeom prst="rect">
            <a:avLst/>
          </a:prstGeom>
          <a:noFill/>
        </p:spPr>
        <p:txBody>
          <a:bodyPr wrap="none" rtlCol="0">
            <a:spAutoFit/>
          </a:bodyPr>
          <a:lstStyle/>
          <a:p>
            <a:pPr algn="just" hangingPunct="0">
              <a:lnSpc>
                <a:spcPct val="130000"/>
              </a:lnSpc>
            </a:pPr>
            <a:r>
              <a:rPr lang="en-US" altLang="zh-CN" sz="3200" spc="100" dirty="0">
                <a:solidFill>
                  <a:schemeClr val="accent1"/>
                </a:solidFill>
                <a:latin typeface="思源黑体 CN Heavy" panose="020B0A00000000000000" pitchFamily="34" charset="-122"/>
                <a:ea typeface="思源黑体 CN Heavy" panose="020B0A00000000000000" pitchFamily="34" charset="-122"/>
              </a:rPr>
              <a:t>XDU</a:t>
            </a:r>
            <a:endParaRPr lang="zh-CN" altLang="en-US" sz="3200" spc="100" dirty="0">
              <a:solidFill>
                <a:schemeClr val="accent1"/>
              </a:solidFill>
              <a:latin typeface="思源黑体 CN Heavy" panose="020B0A00000000000000" pitchFamily="34" charset="-122"/>
              <a:ea typeface="思源黑体 CN Heavy" panose="020B0A00000000000000" pitchFamily="34" charset="-122"/>
            </a:endParaRPr>
          </a:p>
        </p:txBody>
      </p:sp>
      <p:sp>
        <p:nvSpPr>
          <p:cNvPr id="10" name="矩形 9"/>
          <p:cNvSpPr/>
          <p:nvPr userDrawn="1"/>
        </p:nvSpPr>
        <p:spPr>
          <a:xfrm>
            <a:off x="0" y="6545484"/>
            <a:ext cx="12192000" cy="3125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 name="组合 10"/>
          <p:cNvGrpSpPr/>
          <p:nvPr userDrawn="1"/>
        </p:nvGrpSpPr>
        <p:grpSpPr>
          <a:xfrm rot="5400000">
            <a:off x="178349" y="-178349"/>
            <a:ext cx="815032" cy="1171729"/>
            <a:chOff x="136270" y="441325"/>
            <a:chExt cx="2690232" cy="1572670"/>
          </a:xfrm>
        </p:grpSpPr>
        <p:sp>
          <p:nvSpPr>
            <p:cNvPr id="12" name="矩形 11"/>
            <p:cNvSpPr/>
            <p:nvPr/>
          </p:nvSpPr>
          <p:spPr>
            <a:xfrm>
              <a:off x="136270" y="441325"/>
              <a:ext cx="361442" cy="1572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731812" y="441325"/>
              <a:ext cx="361442" cy="1572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1327355" y="441325"/>
              <a:ext cx="361442" cy="1572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1922897" y="441325"/>
              <a:ext cx="361442" cy="1572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2465060" y="441325"/>
              <a:ext cx="361442" cy="1572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7" name="组合 16"/>
          <p:cNvGrpSpPr/>
          <p:nvPr userDrawn="1"/>
        </p:nvGrpSpPr>
        <p:grpSpPr>
          <a:xfrm rot="16200000">
            <a:off x="10974982" y="5053481"/>
            <a:ext cx="1846660" cy="587375"/>
            <a:chOff x="136270" y="441325"/>
            <a:chExt cx="2690232" cy="1572670"/>
          </a:xfrm>
        </p:grpSpPr>
        <p:sp>
          <p:nvSpPr>
            <p:cNvPr id="18" name="矩形 17"/>
            <p:cNvSpPr/>
            <p:nvPr/>
          </p:nvSpPr>
          <p:spPr>
            <a:xfrm>
              <a:off x="136270" y="441325"/>
              <a:ext cx="361442" cy="1572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731812" y="441325"/>
              <a:ext cx="361442" cy="1572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1327355" y="441325"/>
              <a:ext cx="361442" cy="1572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1922897" y="441325"/>
              <a:ext cx="361442" cy="1572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2465060" y="441325"/>
              <a:ext cx="361442" cy="1572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灯片编号占位符 4"/>
          <p:cNvSpPr>
            <a:spLocks noGrp="1"/>
          </p:cNvSpPr>
          <p:nvPr>
            <p:ph type="sldNum" sz="quarter" idx="12"/>
          </p:nvPr>
        </p:nvSpPr>
        <p:spPr>
          <a:xfrm>
            <a:off x="8807809" y="6519179"/>
            <a:ext cx="2743200" cy="365125"/>
          </a:xfrm>
        </p:spPr>
        <p:txBody>
          <a:bodyPr/>
          <a:lstStyle>
            <a:lvl1pPr>
              <a:defRPr sz="1600">
                <a:solidFill>
                  <a:schemeClr val="bg1">
                    <a:lumMod val="95000"/>
                  </a:schemeClr>
                </a:solidFill>
                <a:latin typeface="思源黑体 CN Medium" panose="020B0600000000000000" pitchFamily="34" charset="-122"/>
                <a:ea typeface="思源黑体 CN Medium" panose="020B0600000000000000" pitchFamily="34" charset="-122"/>
              </a:defRPr>
            </a:lvl1pPr>
          </a:lstStyle>
          <a:p>
            <a:fld id="{33B9A5AF-BDD6-4E14-989F-CF034C94E4CA}" type="slidenum">
              <a:rPr lang="zh-CN" altLang="en-US" smtClean="0"/>
              <a:t>‹#›</a:t>
            </a:fld>
            <a:endParaRPr lang="zh-CN" altLang="en-US" dirty="0"/>
          </a:p>
        </p:txBody>
      </p:sp>
      <p:sp>
        <p:nvSpPr>
          <p:cNvPr id="2" name="标题 1"/>
          <p:cNvSpPr>
            <a:spLocks noGrp="1"/>
          </p:cNvSpPr>
          <p:nvPr>
            <p:ph type="title"/>
          </p:nvPr>
        </p:nvSpPr>
        <p:spPr>
          <a:xfrm>
            <a:off x="1382711" y="226821"/>
            <a:ext cx="10515600" cy="598246"/>
          </a:xfrm>
        </p:spPr>
        <p:txBody>
          <a:bodyPr>
            <a:noAutofit/>
          </a:bodyPr>
          <a:lstStyle>
            <a:lvl1pPr>
              <a:defRPr sz="2800" b="1">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20.xml"/><Relationship Id="rId1"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微软雅黑" panose="020B0503020204020204" pitchFamily="34" charset="-122"/>
                <a:ea typeface="微软雅黑" panose="020B0503020204020204" pitchFamily="34" charset="-122"/>
              </a:defRPr>
            </a:lvl1pPr>
          </a:lstStyle>
          <a:p>
            <a:fld id="{F548A5D5-F967-4973-BC3E-B6E1F1E79406}" type="datetime1">
              <a:rPr lang="zh-CN" altLang="en-US" smtClean="0"/>
              <a:t>2024/3/13</a:t>
            </a:fld>
            <a:endParaRPr lang="zh-CN" altLang="en-US" dirty="0"/>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微软雅黑" panose="020B0503020204020204" pitchFamily="34" charset="-122"/>
                <a:ea typeface="微软雅黑" panose="020B0503020204020204" pitchFamily="34" charset="-122"/>
              </a:defRPr>
            </a:lvl1pPr>
          </a:lstStyle>
          <a:p>
            <a:r>
              <a:rPr lang="zh-CN" altLang="en-US"/>
              <a:t>西安电子科技大学</a:t>
            </a:r>
            <a:endParaRPr lang="zh-CN" altLang="en-US" dirty="0"/>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微软雅黑" panose="020B0503020204020204" pitchFamily="34" charset="-122"/>
                <a:ea typeface="微软雅黑" panose="020B0503020204020204" pitchFamily="34" charset="-122"/>
              </a:defRPr>
            </a:lvl1pPr>
          </a:lstStyle>
          <a:p>
            <a:fld id="{33B9A5AF-BDD6-4E14-989F-CF034C94E4CA}"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Lst>
  <p:hf hdr="0"/>
  <p:txStyles>
    <p:title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8" r:id="rId1"/>
    <p:sldLayoutId id="2147483669"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16.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png"/><Relationship Id="rId7" Type="http://schemas.openxmlformats.org/officeDocument/2006/relationships/image" Target="../media/image36.png"/><Relationship Id="rId12" Type="http://schemas.openxmlformats.org/officeDocument/2006/relationships/image" Target="../media/image41.png"/><Relationship Id="rId2" Type="http://schemas.openxmlformats.org/officeDocument/2006/relationships/notesSlide" Target="../notesSlides/notesSlide12.xml"/><Relationship Id="rId1" Type="http://schemas.openxmlformats.org/officeDocument/2006/relationships/slideLayout" Target="../slideLayouts/slideLayout16.xml"/><Relationship Id="rId6" Type="http://schemas.openxmlformats.org/officeDocument/2006/relationships/image" Target="../media/image35.png"/><Relationship Id="rId11" Type="http://schemas.openxmlformats.org/officeDocument/2006/relationships/image" Target="../media/image40.png"/><Relationship Id="rId5" Type="http://schemas.openxmlformats.org/officeDocument/2006/relationships/image" Target="../media/image34.png"/><Relationship Id="rId10" Type="http://schemas.openxmlformats.org/officeDocument/2006/relationships/image" Target="../media/image39.png"/><Relationship Id="rId4" Type="http://schemas.openxmlformats.org/officeDocument/2006/relationships/image" Target="../media/image33.png"/><Relationship Id="rId9" Type="http://schemas.openxmlformats.org/officeDocument/2006/relationships/image" Target="../media/image38.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4.xml"/><Relationship Id="rId1" Type="http://schemas.openxmlformats.org/officeDocument/2006/relationships/slideLayout" Target="../slideLayouts/slideLayout16.xml"/><Relationship Id="rId5" Type="http://schemas.openxmlformats.org/officeDocument/2006/relationships/image" Target="../media/image44.png"/><Relationship Id="rId4" Type="http://schemas.openxmlformats.org/officeDocument/2006/relationships/image" Target="../media/image43.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6.xml"/><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7.xml"/><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8.xml"/><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8.xml"/><Relationship Id="rId1" Type="http://schemas.openxmlformats.org/officeDocument/2006/relationships/tags" Target="../tags/tag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6.xml"/><Relationship Id="rId6" Type="http://schemas.openxmlformats.org/officeDocument/2006/relationships/image" Target="../media/image8.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16.xml"/><Relationship Id="rId6" Type="http://schemas.openxmlformats.org/officeDocument/2006/relationships/image" Target="../media/image16.png"/><Relationship Id="rId5" Type="http://schemas.openxmlformats.org/officeDocument/2006/relationships/image" Target="../media/image15.sv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16.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 Id="rId9" Type="http://schemas.openxmlformats.org/officeDocument/2006/relationships/image" Target="../media/image26.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51890" y="1762125"/>
            <a:ext cx="10334625" cy="1446550"/>
          </a:xfrm>
          <a:prstGeom prst="rect">
            <a:avLst/>
          </a:prstGeom>
          <a:noFill/>
          <a:effectLst>
            <a:outerShdw blurRad="63500" sx="102000" sy="102000" algn="ctr" rotWithShape="0">
              <a:prstClr val="black">
                <a:alpha val="40000"/>
              </a:prstClr>
            </a:outerShdw>
          </a:effectLst>
        </p:spPr>
        <p:txBody>
          <a:bodyPr wrap="square" rtlCol="0">
            <a:spAutoFit/>
          </a:bodyPr>
          <a:lstStyle/>
          <a:p>
            <a:pPr algn="ctr"/>
            <a:r>
              <a:rPr lang="en-US" altLang="zh-CN" sz="4400" b="1" dirty="0">
                <a:solidFill>
                  <a:srgbClr val="C00000"/>
                </a:solidFill>
                <a:effectLst>
                  <a:outerShdw blurRad="50800" dist="38100" dir="2700000" algn="tl" rotWithShape="0">
                    <a:prstClr val="black">
                      <a:alpha val="40000"/>
                    </a:prstClr>
                  </a:outerShdw>
                </a:effectLst>
                <a:latin typeface="Arial" panose="020B0604020202020204" pitchFamily="34" charset="0"/>
                <a:ea typeface="微软雅黑" panose="020B0503020204020204" pitchFamily="34" charset="-122"/>
                <a:cs typeface="+mn-ea"/>
                <a:sym typeface="Arial" panose="020B0604020202020204" pitchFamily="34" charset="0"/>
              </a:rPr>
              <a:t>Optimization Induced Equilibrium Networks</a:t>
            </a:r>
            <a:r>
              <a:rPr lang="en-US" altLang="zh-CN" sz="4400" b="1" baseline="30000" dirty="0">
                <a:solidFill>
                  <a:srgbClr val="C00000"/>
                </a:solidFill>
                <a:effectLst>
                  <a:outerShdw blurRad="50800" dist="38100" dir="2700000" algn="tl" rotWithShape="0">
                    <a:prstClr val="black">
                      <a:alpha val="40000"/>
                    </a:prstClr>
                  </a:outerShdw>
                </a:effectLst>
                <a:latin typeface="Arial" panose="020B0604020202020204" pitchFamily="34" charset="0"/>
                <a:ea typeface="微软雅黑" panose="020B0503020204020204" pitchFamily="34" charset="-122"/>
                <a:cs typeface="+mn-ea"/>
                <a:sym typeface="Arial" panose="020B0604020202020204" pitchFamily="34" charset="0"/>
              </a:rPr>
              <a:t>[2]</a:t>
            </a:r>
            <a:endParaRPr lang="zh-CN" altLang="en-US" sz="4400" b="1" baseline="30000" dirty="0">
              <a:solidFill>
                <a:srgbClr val="C00000"/>
              </a:solidFill>
              <a:effectLst>
                <a:outerShdw blurRad="50800" dist="38100" dir="2700000" algn="tl" rotWithShape="0">
                  <a:prstClr val="black">
                    <a:alpha val="40000"/>
                  </a:prstClr>
                </a:outerShdw>
              </a:effectLst>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0" name="文本框 19"/>
          <p:cNvSpPr txBox="1"/>
          <p:nvPr/>
        </p:nvSpPr>
        <p:spPr>
          <a:xfrm>
            <a:off x="9765234" y="4269515"/>
            <a:ext cx="1414123" cy="338554"/>
          </a:xfrm>
          <a:prstGeom prst="rect">
            <a:avLst/>
          </a:prstGeom>
          <a:noFill/>
          <a:effectLst>
            <a:outerShdw blurRad="63500" sx="102000" sy="102000" algn="ctr" rotWithShape="0">
              <a:prstClr val="black">
                <a:alpha val="40000"/>
              </a:prstClr>
            </a:outerShdw>
          </a:effectLst>
        </p:spPr>
        <p:txBody>
          <a:bodyPr wrap="square" rtlCol="0">
            <a:spAutoFit/>
          </a:bodyPr>
          <a:lstStyle>
            <a:defPPr>
              <a:defRPr lang="zh-CN"/>
            </a:defPPr>
            <a:lvl1pPr algn="ctr">
              <a:defRPr sz="4400" b="1">
                <a:solidFill>
                  <a:srgbClr val="C00000"/>
                </a:solidFill>
                <a:effectLst>
                  <a:outerShdw blurRad="50800" dist="38100" dir="2700000" algn="tl" rotWithShape="0">
                    <a:prstClr val="black">
                      <a:alpha val="40000"/>
                    </a:prstClr>
                  </a:outerShdw>
                </a:effectLst>
                <a:latin typeface="Arial" panose="020B0604020202020204" pitchFamily="34" charset="0"/>
                <a:ea typeface="微软雅黑" panose="020B0503020204020204" pitchFamily="34" charset="-122"/>
                <a:cs typeface="+mn-ea"/>
              </a:defRPr>
            </a:lvl1pPr>
          </a:lstStyle>
          <a:p>
            <a:r>
              <a:rPr lang="zh-CN" altLang="en-US" sz="1600" dirty="0">
                <a:sym typeface="Arial" panose="020B0604020202020204" pitchFamily="34" charset="0"/>
              </a:rPr>
              <a:t>汇报人：杨浩</a:t>
            </a:r>
            <a:endParaRPr lang="en-US" altLang="zh-CN" sz="1600" dirty="0">
              <a:sym typeface="Arial" panose="020B0604020202020204" pitchFamily="34" charset="0"/>
            </a:endParaRPr>
          </a:p>
        </p:txBody>
      </p:sp>
      <p:sp>
        <p:nvSpPr>
          <p:cNvPr id="21" name="文本框 20"/>
          <p:cNvSpPr txBox="1"/>
          <p:nvPr/>
        </p:nvSpPr>
        <p:spPr>
          <a:xfrm>
            <a:off x="9765234" y="4608069"/>
            <a:ext cx="2256512" cy="338554"/>
          </a:xfrm>
          <a:prstGeom prst="rect">
            <a:avLst/>
          </a:prstGeom>
          <a:noFill/>
          <a:effectLst>
            <a:outerShdw blurRad="63500" sx="102000" sy="102000" algn="ctr" rotWithShape="0">
              <a:prstClr val="black">
                <a:alpha val="40000"/>
              </a:prstClr>
            </a:outerShdw>
          </a:effectLst>
        </p:spPr>
        <p:txBody>
          <a:bodyPr wrap="square" rtlCol="0">
            <a:spAutoFit/>
          </a:bodyPr>
          <a:lstStyle>
            <a:defPPr>
              <a:defRPr lang="zh-CN"/>
            </a:defPPr>
            <a:lvl1pPr algn="ctr">
              <a:defRPr sz="1600" b="1">
                <a:solidFill>
                  <a:srgbClr val="C00000"/>
                </a:solidFill>
                <a:effectLst>
                  <a:outerShdw blurRad="50800" dist="38100" dir="2700000" algn="tl" rotWithShape="0">
                    <a:prstClr val="black">
                      <a:alpha val="40000"/>
                    </a:prstClr>
                  </a:outerShdw>
                </a:effectLst>
                <a:latin typeface="Arial" panose="020B0604020202020204" pitchFamily="34" charset="0"/>
                <a:ea typeface="微软雅黑" panose="020B0503020204020204" pitchFamily="34" charset="-122"/>
                <a:cs typeface="+mn-ea"/>
              </a:defRPr>
            </a:lvl1pPr>
          </a:lstStyle>
          <a:p>
            <a:r>
              <a:rPr lang="zh-CN" altLang="en-US" dirty="0">
                <a:sym typeface="Arial" panose="020B0604020202020204" pitchFamily="34" charset="0"/>
              </a:rPr>
              <a:t>汇报时间：</a:t>
            </a:r>
            <a:r>
              <a:rPr lang="en-US" altLang="zh-CN" dirty="0">
                <a:sym typeface="Arial" panose="020B0604020202020204" pitchFamily="34" charset="0"/>
              </a:rPr>
              <a:t>2023.05.04</a:t>
            </a:r>
          </a:p>
        </p:txBody>
      </p:sp>
      <p:sp>
        <p:nvSpPr>
          <p:cNvPr id="11" name="矩形 10"/>
          <p:cNvSpPr/>
          <p:nvPr/>
        </p:nvSpPr>
        <p:spPr>
          <a:xfrm>
            <a:off x="0" y="-1"/>
            <a:ext cx="12192000" cy="31446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9" name="矩形 58"/>
          <p:cNvSpPr/>
          <p:nvPr/>
        </p:nvSpPr>
        <p:spPr>
          <a:xfrm>
            <a:off x="0" y="6545484"/>
            <a:ext cx="12192000" cy="3125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15" name="组合 14"/>
          <p:cNvGrpSpPr/>
          <p:nvPr/>
        </p:nvGrpSpPr>
        <p:grpSpPr>
          <a:xfrm rot="16200000">
            <a:off x="-629641" y="2414059"/>
            <a:ext cx="1846660" cy="587375"/>
            <a:chOff x="136270" y="441325"/>
            <a:chExt cx="2690232" cy="1572670"/>
          </a:xfrm>
        </p:grpSpPr>
        <p:sp>
          <p:nvSpPr>
            <p:cNvPr id="60" name="矩形 59"/>
            <p:cNvSpPr/>
            <p:nvPr/>
          </p:nvSpPr>
          <p:spPr>
            <a:xfrm>
              <a:off x="136270" y="441325"/>
              <a:ext cx="361442" cy="1572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1" name="矩形 60"/>
            <p:cNvSpPr/>
            <p:nvPr/>
          </p:nvSpPr>
          <p:spPr>
            <a:xfrm>
              <a:off x="731812" y="441325"/>
              <a:ext cx="361442" cy="1572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2" name="矩形 61"/>
            <p:cNvSpPr/>
            <p:nvPr/>
          </p:nvSpPr>
          <p:spPr>
            <a:xfrm>
              <a:off x="1327355" y="441325"/>
              <a:ext cx="361442" cy="1572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3" name="矩形 62"/>
            <p:cNvSpPr/>
            <p:nvPr/>
          </p:nvSpPr>
          <p:spPr>
            <a:xfrm>
              <a:off x="1922897" y="441325"/>
              <a:ext cx="361442" cy="1572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4" name="矩形 63"/>
            <p:cNvSpPr/>
            <p:nvPr/>
          </p:nvSpPr>
          <p:spPr>
            <a:xfrm>
              <a:off x="2465060" y="441325"/>
              <a:ext cx="361442" cy="1572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65" name="组合 64"/>
          <p:cNvGrpSpPr/>
          <p:nvPr/>
        </p:nvGrpSpPr>
        <p:grpSpPr>
          <a:xfrm rot="16200000">
            <a:off x="10974983" y="2414059"/>
            <a:ext cx="1846660" cy="587375"/>
            <a:chOff x="136270" y="441325"/>
            <a:chExt cx="2690232" cy="1572670"/>
          </a:xfrm>
        </p:grpSpPr>
        <p:sp>
          <p:nvSpPr>
            <p:cNvPr id="66" name="矩形 65"/>
            <p:cNvSpPr/>
            <p:nvPr/>
          </p:nvSpPr>
          <p:spPr>
            <a:xfrm>
              <a:off x="136270" y="441325"/>
              <a:ext cx="361442" cy="1572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7" name="矩形 66"/>
            <p:cNvSpPr/>
            <p:nvPr/>
          </p:nvSpPr>
          <p:spPr>
            <a:xfrm>
              <a:off x="731812" y="441325"/>
              <a:ext cx="361442" cy="1572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8" name="矩形 67"/>
            <p:cNvSpPr/>
            <p:nvPr/>
          </p:nvSpPr>
          <p:spPr>
            <a:xfrm>
              <a:off x="1327355" y="441325"/>
              <a:ext cx="361442" cy="1572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9" name="矩形 68"/>
            <p:cNvSpPr/>
            <p:nvPr/>
          </p:nvSpPr>
          <p:spPr>
            <a:xfrm>
              <a:off x="1922897" y="441325"/>
              <a:ext cx="361442" cy="1572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0" name="矩形 69"/>
            <p:cNvSpPr/>
            <p:nvPr/>
          </p:nvSpPr>
          <p:spPr>
            <a:xfrm>
              <a:off x="2465060" y="441325"/>
              <a:ext cx="361442" cy="1572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2" name="矩形 1">
            <a:extLst>
              <a:ext uri="{FF2B5EF4-FFF2-40B4-BE49-F238E27FC236}">
                <a16:creationId xmlns:a16="http://schemas.microsoft.com/office/drawing/2014/main" id="{F94499AC-C599-4A6D-B6CA-3D23B14A48D1}"/>
              </a:ext>
            </a:extLst>
          </p:cNvPr>
          <p:cNvSpPr/>
          <p:nvPr/>
        </p:nvSpPr>
        <p:spPr>
          <a:xfrm>
            <a:off x="0" y="5222044"/>
            <a:ext cx="12340910" cy="1323439"/>
          </a:xfrm>
          <a:prstGeom prst="rect">
            <a:avLst/>
          </a:prstGeom>
          <a:noFill/>
          <a:effectLst>
            <a:outerShdw blurRad="63500" sx="102000" sy="102000" algn="ctr" rotWithShape="0">
              <a:prstClr val="black">
                <a:alpha val="40000"/>
              </a:prstClr>
            </a:outerShdw>
          </a:effectLst>
        </p:spPr>
        <p:txBody>
          <a:bodyPr wrap="square" rtlCol="0">
            <a:spAutoFit/>
          </a:bodyPr>
          <a:lstStyle/>
          <a:p>
            <a:r>
              <a:rPr lang="en-US" altLang="zh-CN" sz="1600" b="1" dirty="0">
                <a:solidFill>
                  <a:srgbClr val="C00000"/>
                </a:solidFill>
                <a:effectLst>
                  <a:outerShdw blurRad="50800" dist="38100" dir="2700000" algn="tl" rotWithShape="0">
                    <a:prstClr val="black">
                      <a:alpha val="40000"/>
                    </a:prstClr>
                  </a:outerShdw>
                </a:effectLst>
                <a:latin typeface="Arial" panose="020B0604020202020204" pitchFamily="34" charset="0"/>
                <a:ea typeface="微软雅黑" panose="020B0503020204020204" pitchFamily="34" charset="-122"/>
                <a:cs typeface="+mn-ea"/>
              </a:rPr>
              <a:t>[1] Bai, </a:t>
            </a:r>
            <a:r>
              <a:rPr lang="en-US" altLang="zh-CN" sz="1600" b="1" dirty="0" err="1">
                <a:solidFill>
                  <a:srgbClr val="C00000"/>
                </a:solidFill>
                <a:effectLst>
                  <a:outerShdw blurRad="50800" dist="38100" dir="2700000" algn="tl" rotWithShape="0">
                    <a:prstClr val="black">
                      <a:alpha val="40000"/>
                    </a:prstClr>
                  </a:outerShdw>
                </a:effectLst>
                <a:latin typeface="Arial" panose="020B0604020202020204" pitchFamily="34" charset="0"/>
                <a:ea typeface="微软雅黑" panose="020B0503020204020204" pitchFamily="34" charset="-122"/>
                <a:cs typeface="+mn-ea"/>
              </a:rPr>
              <a:t>Shaojie</a:t>
            </a:r>
            <a:r>
              <a:rPr lang="en-US" altLang="zh-CN" sz="1600" b="1" dirty="0">
                <a:solidFill>
                  <a:srgbClr val="C00000"/>
                </a:solidFill>
                <a:effectLst>
                  <a:outerShdw blurRad="50800" dist="38100" dir="2700000" algn="tl" rotWithShape="0">
                    <a:prstClr val="black">
                      <a:alpha val="40000"/>
                    </a:prstClr>
                  </a:outerShdw>
                </a:effectLst>
                <a:latin typeface="Arial" panose="020B0604020202020204" pitchFamily="34" charset="0"/>
                <a:ea typeface="微软雅黑" panose="020B0503020204020204" pitchFamily="34" charset="-122"/>
                <a:cs typeface="+mn-ea"/>
              </a:rPr>
              <a:t>, J. Zico Kolter, and </a:t>
            </a:r>
            <a:r>
              <a:rPr lang="en-US" altLang="zh-CN" sz="1600" b="1" dirty="0" err="1">
                <a:solidFill>
                  <a:srgbClr val="C00000"/>
                </a:solidFill>
                <a:effectLst>
                  <a:outerShdw blurRad="50800" dist="38100" dir="2700000" algn="tl" rotWithShape="0">
                    <a:prstClr val="black">
                      <a:alpha val="40000"/>
                    </a:prstClr>
                  </a:outerShdw>
                </a:effectLst>
                <a:latin typeface="Arial" panose="020B0604020202020204" pitchFamily="34" charset="0"/>
                <a:ea typeface="微软雅黑" panose="020B0503020204020204" pitchFamily="34" charset="-122"/>
                <a:cs typeface="+mn-ea"/>
              </a:rPr>
              <a:t>Vladlen</a:t>
            </a:r>
            <a:r>
              <a:rPr lang="en-US" altLang="zh-CN" sz="1600" b="1" dirty="0">
                <a:solidFill>
                  <a:srgbClr val="C00000"/>
                </a:solidFill>
                <a:effectLst>
                  <a:outerShdw blurRad="50800" dist="38100" dir="2700000" algn="tl" rotWithShape="0">
                    <a:prstClr val="black">
                      <a:alpha val="40000"/>
                    </a:prstClr>
                  </a:outerShdw>
                </a:effectLst>
                <a:latin typeface="Arial" panose="020B0604020202020204" pitchFamily="34" charset="0"/>
                <a:ea typeface="微软雅黑" panose="020B0503020204020204" pitchFamily="34" charset="-122"/>
                <a:cs typeface="+mn-ea"/>
              </a:rPr>
              <a:t> </a:t>
            </a:r>
            <a:r>
              <a:rPr lang="en-US" altLang="zh-CN" sz="1600" b="1" dirty="0" err="1">
                <a:solidFill>
                  <a:srgbClr val="C00000"/>
                </a:solidFill>
                <a:effectLst>
                  <a:outerShdw blurRad="50800" dist="38100" dir="2700000" algn="tl" rotWithShape="0">
                    <a:prstClr val="black">
                      <a:alpha val="40000"/>
                    </a:prstClr>
                  </a:outerShdw>
                </a:effectLst>
                <a:latin typeface="Arial" panose="020B0604020202020204" pitchFamily="34" charset="0"/>
                <a:ea typeface="微软雅黑" panose="020B0503020204020204" pitchFamily="34" charset="-122"/>
                <a:cs typeface="+mn-ea"/>
              </a:rPr>
              <a:t>Koltun</a:t>
            </a:r>
            <a:r>
              <a:rPr lang="en-US" altLang="zh-CN" sz="1600" b="1" dirty="0">
                <a:solidFill>
                  <a:srgbClr val="C00000"/>
                </a:solidFill>
                <a:effectLst>
                  <a:outerShdw blurRad="50800" dist="38100" dir="2700000" algn="tl" rotWithShape="0">
                    <a:prstClr val="black">
                      <a:alpha val="40000"/>
                    </a:prstClr>
                  </a:outerShdw>
                </a:effectLst>
                <a:latin typeface="Arial" panose="020B0604020202020204" pitchFamily="34" charset="0"/>
                <a:ea typeface="微软雅黑" panose="020B0503020204020204" pitchFamily="34" charset="-122"/>
                <a:cs typeface="+mn-ea"/>
              </a:rPr>
              <a:t>. "Deep equilibrium models." Advances in Neural Information Processing Systems 32 (2019).</a:t>
            </a:r>
          </a:p>
          <a:p>
            <a:r>
              <a:rPr lang="en-US" altLang="zh-CN" sz="1600" b="1" dirty="0">
                <a:solidFill>
                  <a:srgbClr val="C00000"/>
                </a:solidFill>
                <a:effectLst>
                  <a:outerShdw blurRad="50800" dist="38100" dir="2700000" algn="tl" rotWithShape="0">
                    <a:prstClr val="black">
                      <a:alpha val="40000"/>
                    </a:prstClr>
                  </a:outerShdw>
                </a:effectLst>
                <a:latin typeface="Arial" panose="020B0604020202020204" pitchFamily="34" charset="0"/>
                <a:ea typeface="微软雅黑" panose="020B0503020204020204" pitchFamily="34" charset="-122"/>
                <a:cs typeface="+mn-ea"/>
                <a:sym typeface="Arial" panose="020B0604020202020204" pitchFamily="34" charset="0"/>
              </a:rPr>
              <a:t>[2] </a:t>
            </a:r>
            <a:r>
              <a:rPr lang="en-US" altLang="zh-CN" sz="1600" b="1" dirty="0" err="1">
                <a:solidFill>
                  <a:srgbClr val="C00000"/>
                </a:solidFill>
                <a:effectLst>
                  <a:outerShdw blurRad="50800" dist="38100" dir="2700000" algn="tl" rotWithShape="0">
                    <a:prstClr val="black">
                      <a:alpha val="40000"/>
                    </a:prstClr>
                  </a:outerShdw>
                </a:effectLst>
                <a:latin typeface="Arial" panose="020B0604020202020204" pitchFamily="34" charset="0"/>
                <a:ea typeface="微软雅黑" panose="020B0503020204020204" pitchFamily="34" charset="-122"/>
                <a:cs typeface="+mn-ea"/>
                <a:sym typeface="Arial" panose="020B0604020202020204" pitchFamily="34" charset="0"/>
              </a:rPr>
              <a:t>Xie</a:t>
            </a:r>
            <a:r>
              <a:rPr lang="en-US" altLang="zh-CN" sz="1600" b="1" dirty="0">
                <a:solidFill>
                  <a:srgbClr val="C00000"/>
                </a:solidFill>
                <a:effectLst>
                  <a:outerShdw blurRad="50800" dist="38100" dir="2700000" algn="tl" rotWithShape="0">
                    <a:prstClr val="black">
                      <a:alpha val="40000"/>
                    </a:prstClr>
                  </a:outerShdw>
                </a:effectLst>
                <a:latin typeface="Arial" panose="020B0604020202020204" pitchFamily="34" charset="0"/>
                <a:ea typeface="微软雅黑" panose="020B0503020204020204" pitchFamily="34" charset="-122"/>
                <a:cs typeface="+mn-ea"/>
                <a:sym typeface="Arial" panose="020B0604020202020204" pitchFamily="34" charset="0"/>
              </a:rPr>
              <a:t>, </a:t>
            </a:r>
            <a:r>
              <a:rPr lang="en-US" altLang="zh-CN" sz="1600" b="1" dirty="0" err="1">
                <a:solidFill>
                  <a:srgbClr val="C00000"/>
                </a:solidFill>
                <a:effectLst>
                  <a:outerShdw blurRad="50800" dist="38100" dir="2700000" algn="tl" rotWithShape="0">
                    <a:prstClr val="black">
                      <a:alpha val="40000"/>
                    </a:prstClr>
                  </a:outerShdw>
                </a:effectLst>
                <a:latin typeface="Arial" panose="020B0604020202020204" pitchFamily="34" charset="0"/>
                <a:ea typeface="微软雅黑" panose="020B0503020204020204" pitchFamily="34" charset="-122"/>
                <a:cs typeface="+mn-ea"/>
                <a:sym typeface="Arial" panose="020B0604020202020204" pitchFamily="34" charset="0"/>
              </a:rPr>
              <a:t>Xingyu</a:t>
            </a:r>
            <a:r>
              <a:rPr lang="en-US" altLang="zh-CN" sz="1600" b="1" dirty="0">
                <a:solidFill>
                  <a:srgbClr val="C00000"/>
                </a:solidFill>
                <a:effectLst>
                  <a:outerShdw blurRad="50800" dist="38100" dir="2700000" algn="tl" rotWithShape="0">
                    <a:prstClr val="black">
                      <a:alpha val="40000"/>
                    </a:prstClr>
                  </a:outerShdw>
                </a:effectLst>
                <a:latin typeface="Arial" panose="020B0604020202020204" pitchFamily="34" charset="0"/>
                <a:ea typeface="微软雅黑" panose="020B0503020204020204" pitchFamily="34" charset="-122"/>
                <a:cs typeface="+mn-ea"/>
                <a:sym typeface="Arial" panose="020B0604020202020204" pitchFamily="34" charset="0"/>
              </a:rPr>
              <a:t>, </a:t>
            </a:r>
            <a:r>
              <a:rPr lang="en-US" altLang="zh-CN" sz="1600" b="1" dirty="0" err="1">
                <a:solidFill>
                  <a:srgbClr val="C00000"/>
                </a:solidFill>
                <a:effectLst>
                  <a:outerShdw blurRad="50800" dist="38100" dir="2700000" algn="tl" rotWithShape="0">
                    <a:prstClr val="black">
                      <a:alpha val="40000"/>
                    </a:prstClr>
                  </a:outerShdw>
                </a:effectLst>
                <a:latin typeface="Arial" panose="020B0604020202020204" pitchFamily="34" charset="0"/>
                <a:ea typeface="微软雅黑" panose="020B0503020204020204" pitchFamily="34" charset="-122"/>
                <a:cs typeface="+mn-ea"/>
                <a:sym typeface="Arial" panose="020B0604020202020204" pitchFamily="34" charset="0"/>
              </a:rPr>
              <a:t>Qiuhao</a:t>
            </a:r>
            <a:r>
              <a:rPr lang="en-US" altLang="zh-CN" sz="1600" b="1" dirty="0">
                <a:solidFill>
                  <a:srgbClr val="C00000"/>
                </a:solidFill>
                <a:effectLst>
                  <a:outerShdw blurRad="50800" dist="38100" dir="2700000" algn="tl" rotWithShape="0">
                    <a:prstClr val="black">
                      <a:alpha val="40000"/>
                    </a:prstClr>
                  </a:outerShdw>
                </a:effectLst>
                <a:latin typeface="Arial" panose="020B0604020202020204" pitchFamily="34" charset="0"/>
                <a:ea typeface="微软雅黑" panose="020B0503020204020204" pitchFamily="34" charset="-122"/>
                <a:cs typeface="+mn-ea"/>
                <a:sym typeface="Arial" panose="020B0604020202020204" pitchFamily="34" charset="0"/>
              </a:rPr>
              <a:t> Wang, </a:t>
            </a:r>
            <a:r>
              <a:rPr lang="en-US" altLang="zh-CN" sz="1600" b="1" dirty="0" err="1">
                <a:solidFill>
                  <a:srgbClr val="C00000"/>
                </a:solidFill>
                <a:effectLst>
                  <a:outerShdw blurRad="50800" dist="38100" dir="2700000" algn="tl" rotWithShape="0">
                    <a:prstClr val="black">
                      <a:alpha val="40000"/>
                    </a:prstClr>
                  </a:outerShdw>
                </a:effectLst>
                <a:latin typeface="Arial" panose="020B0604020202020204" pitchFamily="34" charset="0"/>
                <a:ea typeface="微软雅黑" panose="020B0503020204020204" pitchFamily="34" charset="-122"/>
                <a:cs typeface="+mn-ea"/>
                <a:sym typeface="Arial" panose="020B0604020202020204" pitchFamily="34" charset="0"/>
              </a:rPr>
              <a:t>Zenan</a:t>
            </a:r>
            <a:r>
              <a:rPr lang="en-US" altLang="zh-CN" sz="1600" b="1" dirty="0">
                <a:solidFill>
                  <a:srgbClr val="C00000"/>
                </a:solidFill>
                <a:effectLst>
                  <a:outerShdw blurRad="50800" dist="38100" dir="2700000" algn="tl" rotWithShape="0">
                    <a:prstClr val="black">
                      <a:alpha val="40000"/>
                    </a:prstClr>
                  </a:outerShdw>
                </a:effectLst>
                <a:latin typeface="Arial" panose="020B0604020202020204" pitchFamily="34" charset="0"/>
                <a:ea typeface="微软雅黑" panose="020B0503020204020204" pitchFamily="34" charset="-122"/>
                <a:cs typeface="+mn-ea"/>
                <a:sym typeface="Arial" panose="020B0604020202020204" pitchFamily="34" charset="0"/>
              </a:rPr>
              <a:t> Ling, Xia Li, </a:t>
            </a:r>
            <a:r>
              <a:rPr lang="en-US" altLang="zh-CN" sz="1600" b="1" dirty="0" err="1">
                <a:solidFill>
                  <a:srgbClr val="C00000"/>
                </a:solidFill>
                <a:effectLst>
                  <a:outerShdw blurRad="50800" dist="38100" dir="2700000" algn="tl" rotWithShape="0">
                    <a:prstClr val="black">
                      <a:alpha val="40000"/>
                    </a:prstClr>
                  </a:outerShdw>
                </a:effectLst>
                <a:latin typeface="Arial" panose="020B0604020202020204" pitchFamily="34" charset="0"/>
                <a:ea typeface="微软雅黑" panose="020B0503020204020204" pitchFamily="34" charset="-122"/>
                <a:cs typeface="+mn-ea"/>
                <a:sym typeface="Arial" panose="020B0604020202020204" pitchFamily="34" charset="0"/>
              </a:rPr>
              <a:t>Guangcan</a:t>
            </a:r>
            <a:r>
              <a:rPr lang="en-US" altLang="zh-CN" sz="1600" b="1" dirty="0">
                <a:solidFill>
                  <a:srgbClr val="C00000"/>
                </a:solidFill>
                <a:effectLst>
                  <a:outerShdw blurRad="50800" dist="38100" dir="2700000" algn="tl" rotWithShape="0">
                    <a:prstClr val="black">
                      <a:alpha val="40000"/>
                    </a:prstClr>
                  </a:outerShdw>
                </a:effectLst>
                <a:latin typeface="Arial" panose="020B0604020202020204" pitchFamily="34" charset="0"/>
                <a:ea typeface="微软雅黑" panose="020B0503020204020204" pitchFamily="34" charset="-122"/>
                <a:cs typeface="+mn-ea"/>
                <a:sym typeface="Arial" panose="020B0604020202020204" pitchFamily="34" charset="0"/>
              </a:rPr>
              <a:t> Liu, and </a:t>
            </a:r>
            <a:r>
              <a:rPr lang="en-US" altLang="zh-CN" sz="1600" b="1" dirty="0" err="1">
                <a:solidFill>
                  <a:srgbClr val="C00000"/>
                </a:solidFill>
                <a:effectLst>
                  <a:outerShdw blurRad="50800" dist="38100" dir="2700000" algn="tl" rotWithShape="0">
                    <a:prstClr val="black">
                      <a:alpha val="40000"/>
                    </a:prstClr>
                  </a:outerShdw>
                </a:effectLst>
                <a:latin typeface="Arial" panose="020B0604020202020204" pitchFamily="34" charset="0"/>
                <a:ea typeface="微软雅黑" panose="020B0503020204020204" pitchFamily="34" charset="-122"/>
                <a:cs typeface="+mn-ea"/>
                <a:sym typeface="Arial" panose="020B0604020202020204" pitchFamily="34" charset="0"/>
              </a:rPr>
              <a:t>Zhouchen</a:t>
            </a:r>
            <a:r>
              <a:rPr lang="en-US" altLang="zh-CN" sz="1600" b="1" dirty="0">
                <a:solidFill>
                  <a:srgbClr val="C00000"/>
                </a:solidFill>
                <a:effectLst>
                  <a:outerShdw blurRad="50800" dist="38100" dir="2700000" algn="tl" rotWithShape="0">
                    <a:prstClr val="black">
                      <a:alpha val="40000"/>
                    </a:prstClr>
                  </a:outerShdw>
                </a:effectLst>
                <a:latin typeface="Arial" panose="020B0604020202020204" pitchFamily="34" charset="0"/>
                <a:ea typeface="微软雅黑" panose="020B0503020204020204" pitchFamily="34" charset="-122"/>
                <a:cs typeface="+mn-ea"/>
                <a:sym typeface="Arial" panose="020B0604020202020204" pitchFamily="34" charset="0"/>
              </a:rPr>
              <a:t> Lin. "Optimization induced equilibrium networks: An explicit optimization perspective for understanding equilibrium models." IEEE Transactions on Pattern Analysis and Machine Intelligence (2022).</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2690" y="220338"/>
            <a:ext cx="10515600" cy="516968"/>
          </a:xfrm>
        </p:spPr>
        <p:txBody>
          <a:bodyPr>
            <a:normAutofit fontScale="90000"/>
          </a:bodyPr>
          <a:lstStyle/>
          <a:p>
            <a:r>
              <a:rPr lang="en-US" altLang="zh-CN" sz="3110" dirty="0">
                <a:latin typeface="Arial" panose="020B0604020202020204" pitchFamily="34" charset="0"/>
                <a:cs typeface="+mn-ea"/>
                <a:sym typeface="Arial" panose="020B0604020202020204" pitchFamily="34" charset="0"/>
              </a:rPr>
              <a:t>Optimization induced equilibrium networks</a:t>
            </a:r>
          </a:p>
        </p:txBody>
      </p:sp>
      <p:sp>
        <p:nvSpPr>
          <p:cNvPr id="17" name="日期占位符 16"/>
          <p:cNvSpPr>
            <a:spLocks noGrp="1"/>
          </p:cNvSpPr>
          <p:nvPr>
            <p:ph type="dt" sz="half" idx="10"/>
          </p:nvPr>
        </p:nvSpPr>
        <p:spPr/>
        <p:txBody>
          <a:bodyPr/>
          <a:lstStyle/>
          <a:p>
            <a:fld id="{33025BDD-DB36-47A6-95A1-4AC16FAA9E08}" type="datetime1">
              <a:rPr lang="zh-CN" altLang="en-US" smtClean="0">
                <a:latin typeface="Arial" panose="020B0604020202020204" pitchFamily="34" charset="0"/>
                <a:cs typeface="+mn-ea"/>
                <a:sym typeface="Arial" panose="020B0604020202020204" pitchFamily="34" charset="0"/>
              </a:rPr>
              <a:t>2024/3/13</a:t>
            </a:fld>
            <a:endParaRPr lang="zh-CN" altLang="en-US" dirty="0">
              <a:latin typeface="Arial" panose="020B0604020202020204" pitchFamily="34" charset="0"/>
              <a:cs typeface="+mn-ea"/>
              <a:sym typeface="Arial" panose="020B0604020202020204" pitchFamily="34" charset="0"/>
            </a:endParaRPr>
          </a:p>
        </p:txBody>
      </p:sp>
      <p:sp>
        <p:nvSpPr>
          <p:cNvPr id="18" name="页脚占位符 17"/>
          <p:cNvSpPr>
            <a:spLocks noGrp="1"/>
          </p:cNvSpPr>
          <p:nvPr>
            <p:ph type="ftr" sz="quarter" idx="11"/>
          </p:nvPr>
        </p:nvSpPr>
        <p:spPr/>
        <p:txBody>
          <a:bodyPr/>
          <a:lstStyle/>
          <a:p>
            <a:r>
              <a:rPr lang="zh-CN" altLang="en-US">
                <a:latin typeface="Arial" panose="020B0604020202020204" pitchFamily="34" charset="0"/>
                <a:cs typeface="+mn-ea"/>
                <a:sym typeface="Arial" panose="020B0604020202020204" pitchFamily="34" charset="0"/>
              </a:rPr>
              <a:t>西安电子科技大学</a:t>
            </a:r>
            <a:endParaRPr lang="zh-CN" altLang="en-US" dirty="0">
              <a:latin typeface="Arial" panose="020B0604020202020204" pitchFamily="34" charset="0"/>
              <a:cs typeface="+mn-ea"/>
              <a:sym typeface="Arial" panose="020B0604020202020204" pitchFamily="34" charset="0"/>
            </a:endParaRPr>
          </a:p>
        </p:txBody>
      </p:sp>
      <p:sp>
        <p:nvSpPr>
          <p:cNvPr id="19" name="灯片编号占位符 18"/>
          <p:cNvSpPr>
            <a:spLocks noGrp="1"/>
          </p:cNvSpPr>
          <p:nvPr>
            <p:ph type="sldNum" sz="quarter" idx="12"/>
          </p:nvPr>
        </p:nvSpPr>
        <p:spPr/>
        <p:txBody>
          <a:bodyPr/>
          <a:lstStyle/>
          <a:p>
            <a:fld id="{33B9A5AF-BDD6-4E14-989F-CF034C94E4CA}" type="slidenum">
              <a:rPr lang="zh-CN" altLang="en-US" smtClean="0">
                <a:latin typeface="Arial" panose="020B0604020202020204" pitchFamily="34" charset="0"/>
                <a:cs typeface="+mn-ea"/>
                <a:sym typeface="Arial" panose="020B0604020202020204" pitchFamily="34" charset="0"/>
              </a:rPr>
              <a:t>10</a:t>
            </a:fld>
            <a:endParaRPr lang="zh-CN" altLang="en-US" dirty="0">
              <a:latin typeface="Arial" panose="020B0604020202020204" pitchFamily="34" charset="0"/>
              <a:cs typeface="+mn-ea"/>
              <a:sym typeface="Arial" panose="020B0604020202020204" pitchFamily="34" charset="0"/>
            </a:endParaRPr>
          </a:p>
        </p:txBody>
      </p:sp>
      <p:grpSp>
        <p:nvGrpSpPr>
          <p:cNvPr id="9" name="组合 8">
            <a:extLst>
              <a:ext uri="{FF2B5EF4-FFF2-40B4-BE49-F238E27FC236}">
                <a16:creationId xmlns:a16="http://schemas.microsoft.com/office/drawing/2014/main" id="{F93C32A9-BC03-4B3F-AB8C-E07FBE290E06}"/>
              </a:ext>
            </a:extLst>
          </p:cNvPr>
          <p:cNvGrpSpPr/>
          <p:nvPr/>
        </p:nvGrpSpPr>
        <p:grpSpPr>
          <a:xfrm>
            <a:off x="623350" y="856096"/>
            <a:ext cx="4085067" cy="504895"/>
            <a:chOff x="566450" y="1240546"/>
            <a:chExt cx="4085067" cy="504895"/>
          </a:xfrm>
        </p:grpSpPr>
        <p:pic>
          <p:nvPicPr>
            <p:cNvPr id="4" name="图片 3">
              <a:extLst>
                <a:ext uri="{FF2B5EF4-FFF2-40B4-BE49-F238E27FC236}">
                  <a16:creationId xmlns:a16="http://schemas.microsoft.com/office/drawing/2014/main" id="{1C4C993E-E601-45E9-9BFC-98F1A215C5A7}"/>
                </a:ext>
              </a:extLst>
            </p:cNvPr>
            <p:cNvPicPr>
              <a:picLocks noChangeAspect="1"/>
            </p:cNvPicPr>
            <p:nvPr/>
          </p:nvPicPr>
          <p:blipFill rotWithShape="1">
            <a:blip r:embed="rId3"/>
            <a:srcRect l="2642" r="37548"/>
            <a:stretch/>
          </p:blipFill>
          <p:spPr>
            <a:xfrm>
              <a:off x="1358211" y="1240546"/>
              <a:ext cx="3293306" cy="504895"/>
            </a:xfrm>
            <a:prstGeom prst="rect">
              <a:avLst/>
            </a:prstGeom>
          </p:spPr>
        </p:pic>
        <p:sp>
          <p:nvSpPr>
            <p:cNvPr id="11" name="矩形 10">
              <a:extLst>
                <a:ext uri="{FF2B5EF4-FFF2-40B4-BE49-F238E27FC236}">
                  <a16:creationId xmlns:a16="http://schemas.microsoft.com/office/drawing/2014/main" id="{D9125090-67C3-4684-8A48-E5DF16083C55}"/>
                </a:ext>
              </a:extLst>
            </p:cNvPr>
            <p:cNvSpPr/>
            <p:nvPr/>
          </p:nvSpPr>
          <p:spPr>
            <a:xfrm>
              <a:off x="566450" y="1308328"/>
              <a:ext cx="661591" cy="369332"/>
            </a:xfrm>
            <a:prstGeom prst="rect">
              <a:avLst/>
            </a:prstGeom>
          </p:spPr>
          <p:txBody>
            <a:bodyPr wrap="none">
              <a:spAutoFit/>
            </a:bodyPr>
            <a:lstStyle/>
            <a:p>
              <a:r>
                <a:rPr lang="en-US" altLang="zh-CN" b="1" dirty="0">
                  <a:solidFill>
                    <a:srgbClr val="121212"/>
                  </a:solidFill>
                  <a:latin typeface="-apple-system"/>
                </a:rPr>
                <a:t>DEQ:</a:t>
              </a:r>
              <a:endParaRPr lang="zh-CN" altLang="en-US" b="1" dirty="0">
                <a:solidFill>
                  <a:srgbClr val="121212"/>
                </a:solidFill>
                <a:latin typeface="-apple-system"/>
              </a:endParaRPr>
            </a:p>
          </p:txBody>
        </p:sp>
      </p:grpSp>
      <p:pic>
        <p:nvPicPr>
          <p:cNvPr id="16" name="图片 15">
            <a:extLst>
              <a:ext uri="{FF2B5EF4-FFF2-40B4-BE49-F238E27FC236}">
                <a16:creationId xmlns:a16="http://schemas.microsoft.com/office/drawing/2014/main" id="{8E4E2C54-C8D7-430B-BF98-C5788B214E6B}"/>
              </a:ext>
            </a:extLst>
          </p:cNvPr>
          <p:cNvPicPr>
            <a:picLocks noChangeAspect="1"/>
          </p:cNvPicPr>
          <p:nvPr/>
        </p:nvPicPr>
        <p:blipFill>
          <a:blip r:embed="rId4"/>
          <a:stretch>
            <a:fillRect/>
          </a:stretch>
        </p:blipFill>
        <p:spPr>
          <a:xfrm>
            <a:off x="6232810" y="800796"/>
            <a:ext cx="3293306" cy="615496"/>
          </a:xfrm>
          <a:prstGeom prst="rect">
            <a:avLst/>
          </a:prstGeom>
        </p:spPr>
      </p:pic>
      <p:sp>
        <p:nvSpPr>
          <p:cNvPr id="22" name="箭头: 下 21">
            <a:extLst>
              <a:ext uri="{FF2B5EF4-FFF2-40B4-BE49-F238E27FC236}">
                <a16:creationId xmlns:a16="http://schemas.microsoft.com/office/drawing/2014/main" id="{943F3ADD-442A-41CD-8A95-12AA607958EF}"/>
              </a:ext>
            </a:extLst>
          </p:cNvPr>
          <p:cNvSpPr/>
          <p:nvPr/>
        </p:nvSpPr>
        <p:spPr>
          <a:xfrm rot="16200000">
            <a:off x="4990810" y="856097"/>
            <a:ext cx="725936" cy="504895"/>
          </a:xfrm>
          <a:prstGeom prst="downArrow">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6" name="图片 25">
            <a:extLst>
              <a:ext uri="{FF2B5EF4-FFF2-40B4-BE49-F238E27FC236}">
                <a16:creationId xmlns:a16="http://schemas.microsoft.com/office/drawing/2014/main" id="{A54CD19D-337A-4F38-A698-58D50A9787C5}"/>
              </a:ext>
            </a:extLst>
          </p:cNvPr>
          <p:cNvPicPr>
            <a:picLocks noChangeAspect="1"/>
          </p:cNvPicPr>
          <p:nvPr/>
        </p:nvPicPr>
        <p:blipFill>
          <a:blip r:embed="rId5"/>
          <a:stretch>
            <a:fillRect/>
          </a:stretch>
        </p:blipFill>
        <p:spPr>
          <a:xfrm>
            <a:off x="2358923" y="1616019"/>
            <a:ext cx="6494605" cy="4595824"/>
          </a:xfrm>
          <a:prstGeom prst="rect">
            <a:avLst/>
          </a:prstGeom>
        </p:spPr>
      </p:pic>
      <p:pic>
        <p:nvPicPr>
          <p:cNvPr id="3" name="图片 2">
            <a:extLst>
              <a:ext uri="{FF2B5EF4-FFF2-40B4-BE49-F238E27FC236}">
                <a16:creationId xmlns:a16="http://schemas.microsoft.com/office/drawing/2014/main" id="{1C2E9054-96CD-488C-9CE2-557FEF894FFF}"/>
              </a:ext>
            </a:extLst>
          </p:cNvPr>
          <p:cNvPicPr>
            <a:picLocks noChangeAspect="1"/>
          </p:cNvPicPr>
          <p:nvPr/>
        </p:nvPicPr>
        <p:blipFill>
          <a:blip r:embed="rId6"/>
          <a:stretch>
            <a:fillRect/>
          </a:stretch>
        </p:blipFill>
        <p:spPr>
          <a:xfrm>
            <a:off x="1342954" y="1560718"/>
            <a:ext cx="2520346" cy="815223"/>
          </a:xfrm>
          <a:prstGeom prst="rect">
            <a:avLst/>
          </a:prstGeom>
        </p:spPr>
      </p:pic>
    </p:spTree>
    <p:extLst>
      <p:ext uri="{BB962C8B-B14F-4D97-AF65-F5344CB8AC3E}">
        <p14:creationId xmlns:p14="http://schemas.microsoft.com/office/powerpoint/2010/main" val="36429420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2690" y="220338"/>
            <a:ext cx="10515600" cy="516968"/>
          </a:xfrm>
        </p:spPr>
        <p:txBody>
          <a:bodyPr>
            <a:normAutofit fontScale="90000"/>
          </a:bodyPr>
          <a:lstStyle/>
          <a:p>
            <a:r>
              <a:rPr lang="en-US" altLang="zh-CN" sz="3110" dirty="0">
                <a:latin typeface="Arial" panose="020B0604020202020204" pitchFamily="34" charset="0"/>
                <a:cs typeface="+mn-ea"/>
                <a:sym typeface="Arial" panose="020B0604020202020204" pitchFamily="34" charset="0"/>
              </a:rPr>
              <a:t>Optimization induced equilibrium networks</a:t>
            </a:r>
          </a:p>
        </p:txBody>
      </p:sp>
      <p:sp>
        <p:nvSpPr>
          <p:cNvPr id="17" name="日期占位符 16"/>
          <p:cNvSpPr>
            <a:spLocks noGrp="1"/>
          </p:cNvSpPr>
          <p:nvPr>
            <p:ph type="dt" sz="half" idx="10"/>
          </p:nvPr>
        </p:nvSpPr>
        <p:spPr/>
        <p:txBody>
          <a:bodyPr/>
          <a:lstStyle/>
          <a:p>
            <a:fld id="{33025BDD-DB36-47A6-95A1-4AC16FAA9E08}" type="datetime1">
              <a:rPr lang="zh-CN" altLang="en-US" smtClean="0">
                <a:latin typeface="Arial" panose="020B0604020202020204" pitchFamily="34" charset="0"/>
                <a:cs typeface="+mn-ea"/>
                <a:sym typeface="Arial" panose="020B0604020202020204" pitchFamily="34" charset="0"/>
              </a:rPr>
              <a:t>2024/3/13</a:t>
            </a:fld>
            <a:endParaRPr lang="zh-CN" altLang="en-US" dirty="0">
              <a:latin typeface="Arial" panose="020B0604020202020204" pitchFamily="34" charset="0"/>
              <a:cs typeface="+mn-ea"/>
              <a:sym typeface="Arial" panose="020B0604020202020204" pitchFamily="34" charset="0"/>
            </a:endParaRPr>
          </a:p>
        </p:txBody>
      </p:sp>
      <p:sp>
        <p:nvSpPr>
          <p:cNvPr id="18" name="页脚占位符 17"/>
          <p:cNvSpPr>
            <a:spLocks noGrp="1"/>
          </p:cNvSpPr>
          <p:nvPr>
            <p:ph type="ftr" sz="quarter" idx="11"/>
          </p:nvPr>
        </p:nvSpPr>
        <p:spPr/>
        <p:txBody>
          <a:bodyPr/>
          <a:lstStyle/>
          <a:p>
            <a:r>
              <a:rPr lang="zh-CN" altLang="en-US">
                <a:latin typeface="Arial" panose="020B0604020202020204" pitchFamily="34" charset="0"/>
                <a:cs typeface="+mn-ea"/>
                <a:sym typeface="Arial" panose="020B0604020202020204" pitchFamily="34" charset="0"/>
              </a:rPr>
              <a:t>西安电子科技大学</a:t>
            </a:r>
            <a:endParaRPr lang="zh-CN" altLang="en-US" dirty="0">
              <a:latin typeface="Arial" panose="020B0604020202020204" pitchFamily="34" charset="0"/>
              <a:cs typeface="+mn-ea"/>
              <a:sym typeface="Arial" panose="020B0604020202020204" pitchFamily="34" charset="0"/>
            </a:endParaRPr>
          </a:p>
        </p:txBody>
      </p:sp>
      <p:sp>
        <p:nvSpPr>
          <p:cNvPr id="19" name="灯片编号占位符 18"/>
          <p:cNvSpPr>
            <a:spLocks noGrp="1"/>
          </p:cNvSpPr>
          <p:nvPr>
            <p:ph type="sldNum" sz="quarter" idx="12"/>
          </p:nvPr>
        </p:nvSpPr>
        <p:spPr/>
        <p:txBody>
          <a:bodyPr/>
          <a:lstStyle/>
          <a:p>
            <a:fld id="{33B9A5AF-BDD6-4E14-989F-CF034C94E4CA}" type="slidenum">
              <a:rPr lang="zh-CN" altLang="en-US" smtClean="0">
                <a:latin typeface="Arial" panose="020B0604020202020204" pitchFamily="34" charset="0"/>
                <a:cs typeface="+mn-ea"/>
                <a:sym typeface="Arial" panose="020B0604020202020204" pitchFamily="34" charset="0"/>
              </a:rPr>
              <a:t>11</a:t>
            </a:fld>
            <a:endParaRPr lang="zh-CN" altLang="en-US" dirty="0">
              <a:latin typeface="Arial" panose="020B0604020202020204" pitchFamily="34" charset="0"/>
              <a:cs typeface="+mn-ea"/>
              <a:sym typeface="Arial" panose="020B0604020202020204" pitchFamily="34" charset="0"/>
            </a:endParaRPr>
          </a:p>
        </p:txBody>
      </p:sp>
      <p:sp>
        <p:nvSpPr>
          <p:cNvPr id="11" name="矩形 10">
            <a:extLst>
              <a:ext uri="{FF2B5EF4-FFF2-40B4-BE49-F238E27FC236}">
                <a16:creationId xmlns:a16="http://schemas.microsoft.com/office/drawing/2014/main" id="{D9125090-67C3-4684-8A48-E5DF16083C55}"/>
              </a:ext>
            </a:extLst>
          </p:cNvPr>
          <p:cNvSpPr/>
          <p:nvPr/>
        </p:nvSpPr>
        <p:spPr>
          <a:xfrm>
            <a:off x="183089" y="902308"/>
            <a:ext cx="820609" cy="461665"/>
          </a:xfrm>
          <a:prstGeom prst="rect">
            <a:avLst/>
          </a:prstGeom>
        </p:spPr>
        <p:txBody>
          <a:bodyPr wrap="none">
            <a:spAutoFit/>
          </a:bodyPr>
          <a:lstStyle/>
          <a:p>
            <a:r>
              <a:rPr lang="en-US" altLang="zh-CN" sz="2400" b="1" dirty="0">
                <a:solidFill>
                  <a:srgbClr val="121212"/>
                </a:solidFill>
                <a:latin typeface="-apple-system"/>
              </a:rPr>
              <a:t>DEQ:</a:t>
            </a:r>
            <a:endParaRPr lang="zh-CN" altLang="en-US" sz="2400" b="1" dirty="0">
              <a:solidFill>
                <a:srgbClr val="121212"/>
              </a:solidFill>
              <a:latin typeface="-apple-system"/>
            </a:endParaRPr>
          </a:p>
        </p:txBody>
      </p:sp>
      <p:sp>
        <p:nvSpPr>
          <p:cNvPr id="6" name="矩形 5">
            <a:extLst>
              <a:ext uri="{FF2B5EF4-FFF2-40B4-BE49-F238E27FC236}">
                <a16:creationId xmlns:a16="http://schemas.microsoft.com/office/drawing/2014/main" id="{222630E5-1800-4892-A527-347D66E5ADC9}"/>
              </a:ext>
            </a:extLst>
          </p:cNvPr>
          <p:cNvSpPr/>
          <p:nvPr/>
        </p:nvSpPr>
        <p:spPr>
          <a:xfrm>
            <a:off x="183089" y="4309102"/>
            <a:ext cx="1060611" cy="461665"/>
          </a:xfrm>
          <a:prstGeom prst="rect">
            <a:avLst/>
          </a:prstGeom>
        </p:spPr>
        <p:txBody>
          <a:bodyPr wrap="none">
            <a:spAutoFit/>
          </a:bodyPr>
          <a:lstStyle/>
          <a:p>
            <a:r>
              <a:rPr lang="zh-CN" altLang="en-US" sz="2400" b="1" dirty="0">
                <a:solidFill>
                  <a:srgbClr val="121212"/>
                </a:solidFill>
                <a:latin typeface="-apple-system"/>
              </a:rPr>
              <a:t>OptEq</a:t>
            </a:r>
            <a:r>
              <a:rPr lang="en-US" altLang="zh-CN" sz="2400" b="1" dirty="0">
                <a:solidFill>
                  <a:srgbClr val="121212"/>
                </a:solidFill>
                <a:latin typeface="-apple-system"/>
              </a:rPr>
              <a:t>:</a:t>
            </a:r>
            <a:endParaRPr lang="zh-CN" altLang="en-US" sz="2400" b="1" dirty="0">
              <a:solidFill>
                <a:srgbClr val="121212"/>
              </a:solidFill>
              <a:latin typeface="-apple-system"/>
            </a:endParaRPr>
          </a:p>
        </p:txBody>
      </p:sp>
      <p:sp>
        <p:nvSpPr>
          <p:cNvPr id="22" name="箭头: 下 21">
            <a:extLst>
              <a:ext uri="{FF2B5EF4-FFF2-40B4-BE49-F238E27FC236}">
                <a16:creationId xmlns:a16="http://schemas.microsoft.com/office/drawing/2014/main" id="{943F3ADD-442A-41CD-8A95-12AA607958EF}"/>
              </a:ext>
            </a:extLst>
          </p:cNvPr>
          <p:cNvSpPr/>
          <p:nvPr/>
        </p:nvSpPr>
        <p:spPr>
          <a:xfrm>
            <a:off x="2310431" y="1453113"/>
            <a:ext cx="725936" cy="504895"/>
          </a:xfrm>
          <a:prstGeom prst="downArrow">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7" name="图片 26">
            <a:extLst>
              <a:ext uri="{FF2B5EF4-FFF2-40B4-BE49-F238E27FC236}">
                <a16:creationId xmlns:a16="http://schemas.microsoft.com/office/drawing/2014/main" id="{8C6B5DD3-2D5F-427C-A141-39680EA33F4C}"/>
              </a:ext>
            </a:extLst>
          </p:cNvPr>
          <p:cNvPicPr>
            <a:picLocks noChangeAspect="1"/>
          </p:cNvPicPr>
          <p:nvPr/>
        </p:nvPicPr>
        <p:blipFill rotWithShape="1">
          <a:blip r:embed="rId3"/>
          <a:srcRect l="18125"/>
          <a:stretch/>
        </p:blipFill>
        <p:spPr>
          <a:xfrm>
            <a:off x="1228041" y="802773"/>
            <a:ext cx="9982199" cy="4759664"/>
          </a:xfrm>
          <a:prstGeom prst="rect">
            <a:avLst/>
          </a:prstGeom>
        </p:spPr>
      </p:pic>
      <p:sp>
        <p:nvSpPr>
          <p:cNvPr id="21" name="矩形: 圆角 20">
            <a:extLst>
              <a:ext uri="{FF2B5EF4-FFF2-40B4-BE49-F238E27FC236}">
                <a16:creationId xmlns:a16="http://schemas.microsoft.com/office/drawing/2014/main" id="{96CA53DC-0473-482C-91C0-D0AFDC35D76B}"/>
              </a:ext>
            </a:extLst>
          </p:cNvPr>
          <p:cNvSpPr/>
          <p:nvPr/>
        </p:nvSpPr>
        <p:spPr>
          <a:xfrm>
            <a:off x="2217361" y="2868843"/>
            <a:ext cx="1949789" cy="504895"/>
          </a:xfrm>
          <a:prstGeom prst="round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5372838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2690" y="220338"/>
            <a:ext cx="10515600" cy="516968"/>
          </a:xfrm>
        </p:spPr>
        <p:txBody>
          <a:bodyPr>
            <a:normAutofit fontScale="90000"/>
          </a:bodyPr>
          <a:lstStyle/>
          <a:p>
            <a:r>
              <a:rPr lang="en-US" altLang="zh-CN" sz="3110" dirty="0">
                <a:latin typeface="Arial" panose="020B0604020202020204" pitchFamily="34" charset="0"/>
                <a:cs typeface="+mn-ea"/>
                <a:sym typeface="Arial" panose="020B0604020202020204" pitchFamily="34" charset="0"/>
              </a:rPr>
              <a:t>One Layer </a:t>
            </a:r>
            <a:r>
              <a:rPr lang="en-US" altLang="zh-CN" sz="3110" dirty="0" err="1">
                <a:latin typeface="Arial" panose="020B0604020202020204" pitchFamily="34" charset="0"/>
                <a:cs typeface="+mn-ea"/>
                <a:sym typeface="Arial" panose="020B0604020202020204" pitchFamily="34" charset="0"/>
              </a:rPr>
              <a:t>OptEq</a:t>
            </a:r>
            <a:endParaRPr lang="en-US" altLang="zh-CN" sz="3110" dirty="0">
              <a:latin typeface="Arial" panose="020B0604020202020204" pitchFamily="34" charset="0"/>
              <a:cs typeface="+mn-ea"/>
              <a:sym typeface="Arial" panose="020B0604020202020204" pitchFamily="34" charset="0"/>
            </a:endParaRPr>
          </a:p>
        </p:txBody>
      </p:sp>
      <p:sp>
        <p:nvSpPr>
          <p:cNvPr id="17" name="日期占位符 16"/>
          <p:cNvSpPr>
            <a:spLocks noGrp="1"/>
          </p:cNvSpPr>
          <p:nvPr>
            <p:ph type="dt" sz="half" idx="10"/>
          </p:nvPr>
        </p:nvSpPr>
        <p:spPr/>
        <p:txBody>
          <a:bodyPr/>
          <a:lstStyle/>
          <a:p>
            <a:fld id="{33025BDD-DB36-47A6-95A1-4AC16FAA9E08}" type="datetime1">
              <a:rPr lang="zh-CN" altLang="en-US" smtClean="0">
                <a:latin typeface="Arial" panose="020B0604020202020204" pitchFamily="34" charset="0"/>
                <a:cs typeface="+mn-ea"/>
                <a:sym typeface="Arial" panose="020B0604020202020204" pitchFamily="34" charset="0"/>
              </a:rPr>
              <a:t>2024/3/13</a:t>
            </a:fld>
            <a:endParaRPr lang="zh-CN" altLang="en-US" dirty="0">
              <a:latin typeface="Arial" panose="020B0604020202020204" pitchFamily="34" charset="0"/>
              <a:cs typeface="+mn-ea"/>
              <a:sym typeface="Arial" panose="020B0604020202020204" pitchFamily="34" charset="0"/>
            </a:endParaRPr>
          </a:p>
        </p:txBody>
      </p:sp>
      <p:sp>
        <p:nvSpPr>
          <p:cNvPr id="18" name="页脚占位符 17"/>
          <p:cNvSpPr>
            <a:spLocks noGrp="1"/>
          </p:cNvSpPr>
          <p:nvPr>
            <p:ph type="ftr" sz="quarter" idx="11"/>
          </p:nvPr>
        </p:nvSpPr>
        <p:spPr/>
        <p:txBody>
          <a:bodyPr/>
          <a:lstStyle/>
          <a:p>
            <a:r>
              <a:rPr lang="zh-CN" altLang="en-US">
                <a:latin typeface="Arial" panose="020B0604020202020204" pitchFamily="34" charset="0"/>
                <a:cs typeface="+mn-ea"/>
                <a:sym typeface="Arial" panose="020B0604020202020204" pitchFamily="34" charset="0"/>
              </a:rPr>
              <a:t>西安电子科技大学</a:t>
            </a:r>
            <a:endParaRPr lang="zh-CN" altLang="en-US" dirty="0">
              <a:latin typeface="Arial" panose="020B0604020202020204" pitchFamily="34" charset="0"/>
              <a:cs typeface="+mn-ea"/>
              <a:sym typeface="Arial" panose="020B0604020202020204" pitchFamily="34" charset="0"/>
            </a:endParaRPr>
          </a:p>
        </p:txBody>
      </p:sp>
      <p:sp>
        <p:nvSpPr>
          <p:cNvPr id="19" name="灯片编号占位符 18"/>
          <p:cNvSpPr>
            <a:spLocks noGrp="1"/>
          </p:cNvSpPr>
          <p:nvPr>
            <p:ph type="sldNum" sz="quarter" idx="12"/>
          </p:nvPr>
        </p:nvSpPr>
        <p:spPr/>
        <p:txBody>
          <a:bodyPr/>
          <a:lstStyle/>
          <a:p>
            <a:fld id="{33B9A5AF-BDD6-4E14-989F-CF034C94E4CA}" type="slidenum">
              <a:rPr lang="zh-CN" altLang="en-US" smtClean="0">
                <a:latin typeface="Arial" panose="020B0604020202020204" pitchFamily="34" charset="0"/>
                <a:cs typeface="+mn-ea"/>
                <a:sym typeface="Arial" panose="020B0604020202020204" pitchFamily="34" charset="0"/>
              </a:rPr>
              <a:t>12</a:t>
            </a:fld>
            <a:endParaRPr lang="zh-CN" altLang="en-US" dirty="0">
              <a:latin typeface="Arial" panose="020B0604020202020204" pitchFamily="34" charset="0"/>
              <a:cs typeface="+mn-ea"/>
              <a:sym typeface="Arial" panose="020B0604020202020204" pitchFamily="34" charset="0"/>
            </a:endParaRPr>
          </a:p>
        </p:txBody>
      </p:sp>
      <p:pic>
        <p:nvPicPr>
          <p:cNvPr id="3" name="图片 2">
            <a:extLst>
              <a:ext uri="{FF2B5EF4-FFF2-40B4-BE49-F238E27FC236}">
                <a16:creationId xmlns:a16="http://schemas.microsoft.com/office/drawing/2014/main" id="{8287ECCE-3387-47C1-9F34-07DE42F5B41F}"/>
              </a:ext>
            </a:extLst>
          </p:cNvPr>
          <p:cNvPicPr>
            <a:picLocks noChangeAspect="1"/>
          </p:cNvPicPr>
          <p:nvPr/>
        </p:nvPicPr>
        <p:blipFill>
          <a:blip r:embed="rId3"/>
          <a:stretch>
            <a:fillRect/>
          </a:stretch>
        </p:blipFill>
        <p:spPr>
          <a:xfrm>
            <a:off x="415588" y="2346930"/>
            <a:ext cx="5214798" cy="3304878"/>
          </a:xfrm>
          <a:prstGeom prst="rect">
            <a:avLst/>
          </a:prstGeom>
        </p:spPr>
      </p:pic>
      <p:grpSp>
        <p:nvGrpSpPr>
          <p:cNvPr id="8" name="组合 7">
            <a:extLst>
              <a:ext uri="{FF2B5EF4-FFF2-40B4-BE49-F238E27FC236}">
                <a16:creationId xmlns:a16="http://schemas.microsoft.com/office/drawing/2014/main" id="{97D547D9-0FA2-4A85-8069-B1A04EEBD130}"/>
              </a:ext>
            </a:extLst>
          </p:cNvPr>
          <p:cNvGrpSpPr/>
          <p:nvPr/>
        </p:nvGrpSpPr>
        <p:grpSpPr>
          <a:xfrm>
            <a:off x="609213" y="841440"/>
            <a:ext cx="4827549" cy="1226703"/>
            <a:chOff x="1405727" y="1467442"/>
            <a:chExt cx="7440063" cy="1890555"/>
          </a:xfrm>
        </p:grpSpPr>
        <p:pic>
          <p:nvPicPr>
            <p:cNvPr id="4" name="图片 3">
              <a:extLst>
                <a:ext uri="{FF2B5EF4-FFF2-40B4-BE49-F238E27FC236}">
                  <a16:creationId xmlns:a16="http://schemas.microsoft.com/office/drawing/2014/main" id="{C00D3017-DAFD-4C1B-BE5E-06C3D32E7D27}"/>
                </a:ext>
              </a:extLst>
            </p:cNvPr>
            <p:cNvPicPr>
              <a:picLocks noChangeAspect="1"/>
            </p:cNvPicPr>
            <p:nvPr/>
          </p:nvPicPr>
          <p:blipFill>
            <a:blip r:embed="rId4"/>
            <a:stretch>
              <a:fillRect/>
            </a:stretch>
          </p:blipFill>
          <p:spPr>
            <a:xfrm>
              <a:off x="2320254" y="2233890"/>
              <a:ext cx="5611008" cy="1124107"/>
            </a:xfrm>
            <a:prstGeom prst="rect">
              <a:avLst/>
            </a:prstGeom>
          </p:spPr>
        </p:pic>
        <p:pic>
          <p:nvPicPr>
            <p:cNvPr id="5" name="图片 4">
              <a:extLst>
                <a:ext uri="{FF2B5EF4-FFF2-40B4-BE49-F238E27FC236}">
                  <a16:creationId xmlns:a16="http://schemas.microsoft.com/office/drawing/2014/main" id="{AC0DD2DE-319F-4F1D-AA96-AB8D161AFA7D}"/>
                </a:ext>
              </a:extLst>
            </p:cNvPr>
            <p:cNvPicPr>
              <a:picLocks noChangeAspect="1"/>
            </p:cNvPicPr>
            <p:nvPr/>
          </p:nvPicPr>
          <p:blipFill>
            <a:blip r:embed="rId5"/>
            <a:stretch>
              <a:fillRect/>
            </a:stretch>
          </p:blipFill>
          <p:spPr>
            <a:xfrm>
              <a:off x="1405727" y="1467442"/>
              <a:ext cx="7440063" cy="771633"/>
            </a:xfrm>
            <a:prstGeom prst="rect">
              <a:avLst/>
            </a:prstGeom>
          </p:spPr>
        </p:pic>
      </p:grpSp>
      <p:grpSp>
        <p:nvGrpSpPr>
          <p:cNvPr id="35" name="组合 34">
            <a:extLst>
              <a:ext uri="{FF2B5EF4-FFF2-40B4-BE49-F238E27FC236}">
                <a16:creationId xmlns:a16="http://schemas.microsoft.com/office/drawing/2014/main" id="{92696CCB-0EE7-432C-B100-81CB5378D515}"/>
              </a:ext>
            </a:extLst>
          </p:cNvPr>
          <p:cNvGrpSpPr/>
          <p:nvPr/>
        </p:nvGrpSpPr>
        <p:grpSpPr>
          <a:xfrm>
            <a:off x="6087586" y="220338"/>
            <a:ext cx="6182429" cy="6185161"/>
            <a:chOff x="5740490" y="220338"/>
            <a:chExt cx="6182429" cy="6185161"/>
          </a:xfrm>
        </p:grpSpPr>
        <p:sp>
          <p:nvSpPr>
            <p:cNvPr id="20" name="标题 1">
              <a:extLst>
                <a:ext uri="{FF2B5EF4-FFF2-40B4-BE49-F238E27FC236}">
                  <a16:creationId xmlns:a16="http://schemas.microsoft.com/office/drawing/2014/main" id="{65F79FD5-A506-4372-BDBA-C547BBCC72EF}"/>
                </a:ext>
              </a:extLst>
            </p:cNvPr>
            <p:cNvSpPr txBox="1">
              <a:spLocks/>
            </p:cNvSpPr>
            <p:nvPr/>
          </p:nvSpPr>
          <p:spPr>
            <a:xfrm>
              <a:off x="5842284" y="220338"/>
              <a:ext cx="6080635" cy="516968"/>
            </a:xfrm>
            <a:prstGeom prst="rect">
              <a:avLst/>
            </a:prstGeom>
          </p:spPr>
          <p:txBody>
            <a:bodyPr vert="horz" lIns="91440" tIns="45720" rIns="91440" bIns="45720" rtlCol="0" anchor="ctr">
              <a:normAutofit fontScale="97500"/>
            </a:bodyPr>
            <a:lstStyle>
              <a:lvl1pPr marL="457200" indent="-457200" algn="l" defTabSz="914400" rtl="0" eaLnBrk="1" latinLnBrk="0" hangingPunct="1">
                <a:lnSpc>
                  <a:spcPct val="90000"/>
                </a:lnSpc>
                <a:spcBef>
                  <a:spcPct val="0"/>
                </a:spcBef>
                <a:buFont typeface="Wingdings" panose="05000000000000000000" pitchFamily="2" charset="2"/>
                <a:buChar char="u"/>
                <a:defRPr sz="2800" b="1" kern="1200">
                  <a:solidFill>
                    <a:schemeClr val="tx1">
                      <a:lumMod val="85000"/>
                      <a:lumOff val="15000"/>
                    </a:schemeClr>
                  </a:solidFill>
                  <a:latin typeface="微软雅黑" panose="020B0503020204020204" pitchFamily="34" charset="-122"/>
                  <a:ea typeface="微软雅黑" panose="020B0503020204020204" pitchFamily="34" charset="-122"/>
                  <a:cs typeface="+mj-cs"/>
                </a:defRPr>
              </a:lvl1pPr>
            </a:lstStyle>
            <a:p>
              <a:r>
                <a:rPr lang="en-US" altLang="zh-CN" sz="3110">
                  <a:latin typeface="Arial" panose="020B0604020202020204" pitchFamily="34" charset="0"/>
                  <a:cs typeface="+mn-ea"/>
                  <a:sym typeface="Arial" panose="020B0604020202020204" pitchFamily="34" charset="0"/>
                </a:rPr>
                <a:t>Deep OptEq</a:t>
              </a:r>
              <a:endParaRPr lang="en-US" altLang="zh-CN" sz="3110" dirty="0">
                <a:latin typeface="Arial" panose="020B0604020202020204" pitchFamily="34" charset="0"/>
                <a:cs typeface="+mn-ea"/>
                <a:sym typeface="Arial" panose="020B0604020202020204" pitchFamily="34" charset="0"/>
              </a:endParaRPr>
            </a:p>
          </p:txBody>
        </p:sp>
        <p:grpSp>
          <p:nvGrpSpPr>
            <p:cNvPr id="23" name="组合 22">
              <a:extLst>
                <a:ext uri="{FF2B5EF4-FFF2-40B4-BE49-F238E27FC236}">
                  <a16:creationId xmlns:a16="http://schemas.microsoft.com/office/drawing/2014/main" id="{EFCDC891-74C9-43D9-AABE-D8E28AC992FF}"/>
                </a:ext>
              </a:extLst>
            </p:cNvPr>
            <p:cNvGrpSpPr/>
            <p:nvPr/>
          </p:nvGrpSpPr>
          <p:grpSpPr>
            <a:xfrm>
              <a:off x="5896263" y="873516"/>
              <a:ext cx="5880149" cy="2389253"/>
              <a:chOff x="332571" y="886054"/>
              <a:chExt cx="6373114" cy="2920909"/>
            </a:xfrm>
          </p:grpSpPr>
          <p:pic>
            <p:nvPicPr>
              <p:cNvPr id="24" name="图片 23">
                <a:extLst>
                  <a:ext uri="{FF2B5EF4-FFF2-40B4-BE49-F238E27FC236}">
                    <a16:creationId xmlns:a16="http://schemas.microsoft.com/office/drawing/2014/main" id="{736A3991-D5F2-460E-9830-561FA30D6F47}"/>
                  </a:ext>
                </a:extLst>
              </p:cNvPr>
              <p:cNvPicPr>
                <a:picLocks noChangeAspect="1"/>
              </p:cNvPicPr>
              <p:nvPr/>
            </p:nvPicPr>
            <p:blipFill>
              <a:blip r:embed="rId6"/>
              <a:stretch>
                <a:fillRect/>
              </a:stretch>
            </p:blipFill>
            <p:spPr>
              <a:xfrm>
                <a:off x="332571" y="886054"/>
                <a:ext cx="5763429" cy="1400370"/>
              </a:xfrm>
              <a:prstGeom prst="rect">
                <a:avLst/>
              </a:prstGeom>
            </p:spPr>
          </p:pic>
          <p:pic>
            <p:nvPicPr>
              <p:cNvPr id="25" name="图片 24">
                <a:extLst>
                  <a:ext uri="{FF2B5EF4-FFF2-40B4-BE49-F238E27FC236}">
                    <a16:creationId xmlns:a16="http://schemas.microsoft.com/office/drawing/2014/main" id="{9F7E1ED8-4CEF-460D-A421-062D343933F4}"/>
                  </a:ext>
                </a:extLst>
              </p:cNvPr>
              <p:cNvPicPr>
                <a:picLocks noChangeAspect="1"/>
              </p:cNvPicPr>
              <p:nvPr/>
            </p:nvPicPr>
            <p:blipFill>
              <a:blip r:embed="rId7"/>
              <a:stretch>
                <a:fillRect/>
              </a:stretch>
            </p:blipFill>
            <p:spPr>
              <a:xfrm>
                <a:off x="332571" y="2435172"/>
                <a:ext cx="6373114" cy="1371791"/>
              </a:xfrm>
              <a:prstGeom prst="rect">
                <a:avLst/>
              </a:prstGeom>
            </p:spPr>
          </p:pic>
        </p:grpSp>
        <p:cxnSp>
          <p:nvCxnSpPr>
            <p:cNvPr id="14" name="直接连接符 13">
              <a:extLst>
                <a:ext uri="{FF2B5EF4-FFF2-40B4-BE49-F238E27FC236}">
                  <a16:creationId xmlns:a16="http://schemas.microsoft.com/office/drawing/2014/main" id="{FF6E2038-154C-4E8A-9901-DD6AF5F715A6}"/>
                </a:ext>
              </a:extLst>
            </p:cNvPr>
            <p:cNvCxnSpPr>
              <a:stCxn id="2" idx="0"/>
            </p:cNvCxnSpPr>
            <p:nvPr/>
          </p:nvCxnSpPr>
          <p:spPr>
            <a:xfrm>
              <a:off x="5740490" y="220338"/>
              <a:ext cx="0" cy="6185161"/>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pic>
          <p:nvPicPr>
            <p:cNvPr id="16" name="图片 15">
              <a:extLst>
                <a:ext uri="{FF2B5EF4-FFF2-40B4-BE49-F238E27FC236}">
                  <a16:creationId xmlns:a16="http://schemas.microsoft.com/office/drawing/2014/main" id="{0D8F106F-4A25-4764-8BA4-505308EB512E}"/>
                </a:ext>
              </a:extLst>
            </p:cNvPr>
            <p:cNvPicPr>
              <a:picLocks noChangeAspect="1"/>
            </p:cNvPicPr>
            <p:nvPr/>
          </p:nvPicPr>
          <p:blipFill>
            <a:blip r:embed="rId8"/>
            <a:stretch>
              <a:fillRect/>
            </a:stretch>
          </p:blipFill>
          <p:spPr>
            <a:xfrm>
              <a:off x="6177829" y="3725982"/>
              <a:ext cx="2326208" cy="348630"/>
            </a:xfrm>
            <a:prstGeom prst="rect">
              <a:avLst/>
            </a:prstGeom>
          </p:spPr>
        </p:pic>
        <p:pic>
          <p:nvPicPr>
            <p:cNvPr id="26" name="图片 25">
              <a:extLst>
                <a:ext uri="{FF2B5EF4-FFF2-40B4-BE49-F238E27FC236}">
                  <a16:creationId xmlns:a16="http://schemas.microsoft.com/office/drawing/2014/main" id="{FD5885F9-0ECD-4073-8E82-0F7C2DDF3322}"/>
                </a:ext>
              </a:extLst>
            </p:cNvPr>
            <p:cNvPicPr>
              <a:picLocks noChangeAspect="1"/>
            </p:cNvPicPr>
            <p:nvPr/>
          </p:nvPicPr>
          <p:blipFill>
            <a:blip r:embed="rId9"/>
            <a:stretch>
              <a:fillRect/>
            </a:stretch>
          </p:blipFill>
          <p:spPr>
            <a:xfrm>
              <a:off x="8878896" y="3725982"/>
              <a:ext cx="2223922" cy="303562"/>
            </a:xfrm>
            <a:prstGeom prst="rect">
              <a:avLst/>
            </a:prstGeom>
          </p:spPr>
        </p:pic>
        <p:sp>
          <p:nvSpPr>
            <p:cNvPr id="28" name="矩形 27">
              <a:extLst>
                <a:ext uri="{FF2B5EF4-FFF2-40B4-BE49-F238E27FC236}">
                  <a16:creationId xmlns:a16="http://schemas.microsoft.com/office/drawing/2014/main" id="{AFF30BC0-5602-4880-BF2F-0B8E779CA9BD}"/>
                </a:ext>
              </a:extLst>
            </p:cNvPr>
            <p:cNvSpPr/>
            <p:nvPr/>
          </p:nvSpPr>
          <p:spPr>
            <a:xfrm>
              <a:off x="6052876" y="4197367"/>
              <a:ext cx="1968744" cy="369332"/>
            </a:xfrm>
            <a:prstGeom prst="rect">
              <a:avLst/>
            </a:prstGeom>
          </p:spPr>
          <p:txBody>
            <a:bodyPr wrap="square">
              <a:spAutoFit/>
            </a:bodyPr>
            <a:lstStyle/>
            <a:p>
              <a:r>
                <a:rPr lang="zh-CN" altLang="en-US" dirty="0">
                  <a:solidFill>
                    <a:srgbClr val="000000"/>
                  </a:solidFill>
                  <a:latin typeface="微软雅黑" panose="020B0503020204020204" pitchFamily="34" charset="-122"/>
                  <a:ea typeface="微软雅黑" panose="020B0503020204020204" pitchFamily="34" charset="-122"/>
                </a:rPr>
                <a:t>序列</a:t>
              </a:r>
              <a:r>
                <a:rPr lang="en-US" altLang="zh-CN" dirty="0">
                  <a:solidFill>
                    <a:srgbClr val="000000"/>
                  </a:solidFill>
                  <a:latin typeface="微软雅黑" panose="020B0503020204020204" pitchFamily="34" charset="-122"/>
                  <a:ea typeface="微软雅黑" panose="020B0503020204020204" pitchFamily="34" charset="-122"/>
                </a:rPr>
                <a:t>Moreau</a:t>
              </a:r>
              <a:r>
                <a:rPr lang="zh-CN" altLang="en-US" dirty="0">
                  <a:solidFill>
                    <a:srgbClr val="000000"/>
                  </a:solidFill>
                  <a:latin typeface="微软雅黑" panose="020B0503020204020204" pitchFamily="34" charset="-122"/>
                  <a:ea typeface="微软雅黑" panose="020B0503020204020204" pitchFamily="34" charset="-122"/>
                </a:rPr>
                <a:t>包络：</a:t>
              </a:r>
              <a:endParaRPr lang="zh-CN" altLang="en-US" dirty="0"/>
            </a:p>
          </p:txBody>
        </p:sp>
        <p:sp>
          <p:nvSpPr>
            <p:cNvPr id="29" name="矩形 28">
              <a:extLst>
                <a:ext uri="{FF2B5EF4-FFF2-40B4-BE49-F238E27FC236}">
                  <a16:creationId xmlns:a16="http://schemas.microsoft.com/office/drawing/2014/main" id="{B735AF8E-CBEB-4AC8-9F1B-A915E330505E}"/>
                </a:ext>
              </a:extLst>
            </p:cNvPr>
            <p:cNvSpPr/>
            <p:nvPr/>
          </p:nvSpPr>
          <p:spPr>
            <a:xfrm>
              <a:off x="6044219" y="3308159"/>
              <a:ext cx="1968744" cy="369332"/>
            </a:xfrm>
            <a:prstGeom prst="rect">
              <a:avLst/>
            </a:prstGeom>
          </p:spPr>
          <p:txBody>
            <a:bodyPr wrap="square">
              <a:spAutoFit/>
            </a:bodyPr>
            <a:lstStyle/>
            <a:p>
              <a:r>
                <a:rPr lang="zh-CN" altLang="en-US" dirty="0">
                  <a:solidFill>
                    <a:srgbClr val="000000"/>
                  </a:solidFill>
                  <a:latin typeface="微软雅黑" panose="020B0503020204020204" pitchFamily="34" charset="-122"/>
                  <a:ea typeface="微软雅黑" panose="020B0503020204020204" pitchFamily="34" charset="-122"/>
                </a:rPr>
                <a:t>不动点输出：</a:t>
              </a:r>
              <a:endParaRPr lang="zh-CN" altLang="en-US" dirty="0"/>
            </a:p>
          </p:txBody>
        </p:sp>
        <p:pic>
          <p:nvPicPr>
            <p:cNvPr id="30" name="图片 29">
              <a:extLst>
                <a:ext uri="{FF2B5EF4-FFF2-40B4-BE49-F238E27FC236}">
                  <a16:creationId xmlns:a16="http://schemas.microsoft.com/office/drawing/2014/main" id="{7FB5A1E3-E6FB-4809-9657-D2C6C00E10FC}"/>
                </a:ext>
              </a:extLst>
            </p:cNvPr>
            <p:cNvPicPr>
              <a:picLocks noChangeAspect="1"/>
            </p:cNvPicPr>
            <p:nvPr/>
          </p:nvPicPr>
          <p:blipFill>
            <a:blip r:embed="rId10"/>
            <a:stretch>
              <a:fillRect/>
            </a:stretch>
          </p:blipFill>
          <p:spPr>
            <a:xfrm>
              <a:off x="7713276" y="4566699"/>
              <a:ext cx="2052238" cy="581787"/>
            </a:xfrm>
            <a:prstGeom prst="rect">
              <a:avLst/>
            </a:prstGeom>
          </p:spPr>
        </p:pic>
        <p:pic>
          <p:nvPicPr>
            <p:cNvPr id="32" name="图片 31">
              <a:extLst>
                <a:ext uri="{FF2B5EF4-FFF2-40B4-BE49-F238E27FC236}">
                  <a16:creationId xmlns:a16="http://schemas.microsoft.com/office/drawing/2014/main" id="{16CBECD6-1875-41AC-9705-21CD595122AA}"/>
                </a:ext>
              </a:extLst>
            </p:cNvPr>
            <p:cNvPicPr>
              <a:picLocks noChangeAspect="1"/>
            </p:cNvPicPr>
            <p:nvPr/>
          </p:nvPicPr>
          <p:blipFill>
            <a:blip r:embed="rId11"/>
            <a:stretch>
              <a:fillRect/>
            </a:stretch>
          </p:blipFill>
          <p:spPr>
            <a:xfrm>
              <a:off x="6939570" y="5517818"/>
              <a:ext cx="4490430" cy="618760"/>
            </a:xfrm>
            <a:prstGeom prst="rect">
              <a:avLst/>
            </a:prstGeom>
          </p:spPr>
        </p:pic>
        <p:sp>
          <p:nvSpPr>
            <p:cNvPr id="33" name="矩形 32">
              <a:extLst>
                <a:ext uri="{FF2B5EF4-FFF2-40B4-BE49-F238E27FC236}">
                  <a16:creationId xmlns:a16="http://schemas.microsoft.com/office/drawing/2014/main" id="{79024CF2-04A3-4164-828A-6965914C8973}"/>
                </a:ext>
              </a:extLst>
            </p:cNvPr>
            <p:cNvSpPr/>
            <p:nvPr/>
          </p:nvSpPr>
          <p:spPr>
            <a:xfrm>
              <a:off x="6052876" y="5074662"/>
              <a:ext cx="1968744" cy="369332"/>
            </a:xfrm>
            <a:prstGeom prst="rect">
              <a:avLst/>
            </a:prstGeom>
          </p:spPr>
          <p:txBody>
            <a:bodyPr wrap="square">
              <a:spAutoFit/>
            </a:bodyPr>
            <a:lstStyle/>
            <a:p>
              <a:r>
                <a:rPr lang="en-US" altLang="zh-CN" dirty="0">
                  <a:solidFill>
                    <a:srgbClr val="000000"/>
                  </a:solidFill>
                  <a:latin typeface="微软雅黑" panose="020B0503020204020204" pitchFamily="34" charset="-122"/>
                  <a:ea typeface="微软雅黑" panose="020B0503020204020204" pitchFamily="34" charset="-122"/>
                </a:rPr>
                <a:t>Loss</a:t>
              </a:r>
              <a:r>
                <a:rPr lang="zh-CN" altLang="en-US" dirty="0">
                  <a:solidFill>
                    <a:srgbClr val="000000"/>
                  </a:solidFill>
                  <a:latin typeface="微软雅黑" panose="020B0503020204020204" pitchFamily="34" charset="-122"/>
                  <a:ea typeface="微软雅黑" panose="020B0503020204020204" pitchFamily="34" charset="-122"/>
                </a:rPr>
                <a:t>函数：</a:t>
              </a:r>
              <a:endParaRPr lang="zh-CN" altLang="en-US" dirty="0"/>
            </a:p>
          </p:txBody>
        </p:sp>
      </p:grpSp>
      <p:pic>
        <p:nvPicPr>
          <p:cNvPr id="34" name="图片 33">
            <a:extLst>
              <a:ext uri="{FF2B5EF4-FFF2-40B4-BE49-F238E27FC236}">
                <a16:creationId xmlns:a16="http://schemas.microsoft.com/office/drawing/2014/main" id="{8488CB48-4930-4179-A03C-C455DEB80DB7}"/>
              </a:ext>
            </a:extLst>
          </p:cNvPr>
          <p:cNvPicPr>
            <a:picLocks noChangeAspect="1"/>
          </p:cNvPicPr>
          <p:nvPr/>
        </p:nvPicPr>
        <p:blipFill>
          <a:blip r:embed="rId12"/>
          <a:stretch>
            <a:fillRect/>
          </a:stretch>
        </p:blipFill>
        <p:spPr>
          <a:xfrm>
            <a:off x="0" y="2284970"/>
            <a:ext cx="12192000" cy="3548418"/>
          </a:xfrm>
          <a:prstGeom prst="rect">
            <a:avLst/>
          </a:prstGeom>
        </p:spPr>
      </p:pic>
    </p:spTree>
    <p:extLst>
      <p:ext uri="{BB962C8B-B14F-4D97-AF65-F5344CB8AC3E}">
        <p14:creationId xmlns:p14="http://schemas.microsoft.com/office/powerpoint/2010/main" val="4029629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p:cNvGrpSpPr/>
          <p:nvPr/>
        </p:nvGrpSpPr>
        <p:grpSpPr>
          <a:xfrm>
            <a:off x="605809" y="1829524"/>
            <a:ext cx="6255026" cy="1899920"/>
            <a:chOff x="1395454" y="924560"/>
            <a:chExt cx="6255026" cy="1899920"/>
          </a:xfrm>
        </p:grpSpPr>
        <p:sp>
          <p:nvSpPr>
            <p:cNvPr id="8" name="文本框 7"/>
            <p:cNvSpPr txBox="1"/>
            <p:nvPr/>
          </p:nvSpPr>
          <p:spPr>
            <a:xfrm>
              <a:off x="1395454" y="924560"/>
              <a:ext cx="582211" cy="1060227"/>
            </a:xfrm>
            <a:prstGeom prst="rect">
              <a:avLst/>
            </a:prstGeom>
            <a:noFill/>
          </p:spPr>
          <p:txBody>
            <a:bodyPr wrap="none" rtlCol="0">
              <a:spAutoFit/>
            </a:bodyPr>
            <a:lstStyle/>
            <a:p>
              <a:pPr algn="just" hangingPunct="0">
                <a:lnSpc>
                  <a:spcPct val="130000"/>
                </a:lnSpc>
              </a:pPr>
              <a:r>
                <a:rPr lang="en-US" altLang="zh-CN" sz="5400" i="1" spc="1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4</a:t>
              </a:r>
              <a:endParaRPr lang="zh-CN" altLang="en-US" sz="5400" i="1" spc="1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 name="文本框 9"/>
            <p:cNvSpPr txBox="1"/>
            <p:nvPr/>
          </p:nvSpPr>
          <p:spPr>
            <a:xfrm>
              <a:off x="1972281" y="1377240"/>
              <a:ext cx="1582484" cy="522451"/>
            </a:xfrm>
            <a:prstGeom prst="rect">
              <a:avLst/>
            </a:prstGeom>
            <a:noFill/>
          </p:spPr>
          <p:txBody>
            <a:bodyPr wrap="none" rtlCol="0">
              <a:spAutoFit/>
            </a:bodyPr>
            <a:lstStyle/>
            <a:p>
              <a:pPr algn="just" hangingPunct="0">
                <a:lnSpc>
                  <a:spcPct val="130000"/>
                </a:lnSpc>
              </a:pPr>
              <a:r>
                <a:rPr lang="en-US" altLang="zh-CN" sz="2400" i="1" spc="1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Part Four</a:t>
              </a:r>
              <a:endParaRPr lang="zh-CN" altLang="en-US" sz="2400" i="1" spc="1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1" name="文本框 10"/>
            <p:cNvSpPr txBox="1"/>
            <p:nvPr/>
          </p:nvSpPr>
          <p:spPr>
            <a:xfrm>
              <a:off x="1395454" y="1957455"/>
              <a:ext cx="6040436" cy="809261"/>
            </a:xfrm>
            <a:prstGeom prst="rect">
              <a:avLst/>
            </a:prstGeom>
            <a:noFill/>
          </p:spPr>
          <p:txBody>
            <a:bodyPr wrap="none" rtlCol="0">
              <a:spAutoFit/>
            </a:bodyPr>
            <a:lstStyle/>
            <a:p>
              <a:pPr algn="just" hangingPunct="0">
                <a:lnSpc>
                  <a:spcPct val="130000"/>
                </a:lnSpc>
              </a:pPr>
              <a:r>
                <a:rPr lang="en-US" altLang="zh-CN" sz="4000" b="1" spc="1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Customized Properties</a:t>
              </a:r>
              <a:endParaRPr lang="zh-CN" altLang="en-US" sz="4000" b="1" spc="1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endParaRPr>
            </a:p>
          </p:txBody>
        </p:sp>
        <p:cxnSp>
          <p:nvCxnSpPr>
            <p:cNvPr id="12" name="直接连接符 11"/>
            <p:cNvCxnSpPr/>
            <p:nvPr/>
          </p:nvCxnSpPr>
          <p:spPr>
            <a:xfrm>
              <a:off x="1519414" y="2824480"/>
              <a:ext cx="6131066" cy="0"/>
            </a:xfrm>
            <a:prstGeom prst="line">
              <a:avLst/>
            </a:prstGeom>
            <a:ln w="15875"/>
          </p:spPr>
          <p:style>
            <a:lnRef idx="1">
              <a:schemeClr val="accent1"/>
            </a:lnRef>
            <a:fillRef idx="0">
              <a:schemeClr val="accent1"/>
            </a:fillRef>
            <a:effectRef idx="0">
              <a:schemeClr val="accent1"/>
            </a:effectRef>
            <a:fontRef idx="minor">
              <a:schemeClr val="tx1"/>
            </a:fontRef>
          </p:style>
        </p:cxnSp>
      </p:grpSp>
      <p:sp>
        <p:nvSpPr>
          <p:cNvPr id="26" name="矩形 25"/>
          <p:cNvSpPr/>
          <p:nvPr/>
        </p:nvSpPr>
        <p:spPr>
          <a:xfrm>
            <a:off x="8852463" y="1829524"/>
            <a:ext cx="2762295" cy="3170099"/>
          </a:xfrm>
          <a:prstGeom prst="rect">
            <a:avLst/>
          </a:prstGeom>
        </p:spPr>
        <p:txBody>
          <a:bodyPr wrap="none">
            <a:spAutoFit/>
          </a:bodyPr>
          <a:lstStyle/>
          <a:p>
            <a:r>
              <a:rPr lang="zh-CN" altLang="en-US" sz="20000" b="1" spc="100" dirty="0">
                <a:solidFill>
                  <a:srgbClr val="FFF2CC"/>
                </a:solidFill>
                <a:latin typeface="Arial" panose="020B0604020202020204" pitchFamily="34" charset="0"/>
                <a:ea typeface="微软雅黑" panose="020B0503020204020204" pitchFamily="34" charset="-122"/>
                <a:cs typeface="+mn-ea"/>
                <a:sym typeface="Arial" panose="020B0604020202020204" pitchFamily="34" charset="0"/>
              </a:rPr>
              <a:t>肆</a:t>
            </a:r>
            <a:endParaRPr lang="zh-CN" altLang="en-US" sz="20000" b="1" dirty="0">
              <a:solidFill>
                <a:srgbClr val="FFF2CC"/>
              </a:solidFill>
              <a:latin typeface="Arial" panose="020B0604020202020204" pitchFamily="34" charset="0"/>
              <a:ea typeface="微软雅黑" panose="020B0503020204020204" pitchFamily="34" charset="-122"/>
              <a:cs typeface="+mn-ea"/>
              <a:sym typeface="Arial" panose="020B0604020202020204" pitchFamily="34" charset="0"/>
            </a:endParaRPr>
          </a:p>
        </p:txBody>
      </p:sp>
    </p:spTree>
    <p:extLst>
      <p:ext uri="{BB962C8B-B14F-4D97-AF65-F5344CB8AC3E}">
        <p14:creationId xmlns:p14="http://schemas.microsoft.com/office/powerpoint/2010/main" val="13009017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日期占位符 16"/>
          <p:cNvSpPr>
            <a:spLocks noGrp="1"/>
          </p:cNvSpPr>
          <p:nvPr>
            <p:ph type="dt" sz="half" idx="10"/>
          </p:nvPr>
        </p:nvSpPr>
        <p:spPr/>
        <p:txBody>
          <a:bodyPr/>
          <a:lstStyle/>
          <a:p>
            <a:fld id="{33025BDD-DB36-47A6-95A1-4AC16FAA9E08}" type="datetime1">
              <a:rPr lang="zh-CN" altLang="en-US" smtClean="0">
                <a:latin typeface="Arial" panose="020B0604020202020204" pitchFamily="34" charset="0"/>
                <a:cs typeface="+mn-ea"/>
                <a:sym typeface="Arial" panose="020B0604020202020204" pitchFamily="34" charset="0"/>
              </a:rPr>
              <a:t>2024/3/13</a:t>
            </a:fld>
            <a:endParaRPr lang="zh-CN" altLang="en-US" dirty="0">
              <a:latin typeface="Arial" panose="020B0604020202020204" pitchFamily="34" charset="0"/>
              <a:cs typeface="+mn-ea"/>
              <a:sym typeface="Arial" panose="020B0604020202020204" pitchFamily="34" charset="0"/>
            </a:endParaRPr>
          </a:p>
        </p:txBody>
      </p:sp>
      <p:sp>
        <p:nvSpPr>
          <p:cNvPr id="18" name="页脚占位符 17"/>
          <p:cNvSpPr>
            <a:spLocks noGrp="1"/>
          </p:cNvSpPr>
          <p:nvPr>
            <p:ph type="ftr" sz="quarter" idx="11"/>
          </p:nvPr>
        </p:nvSpPr>
        <p:spPr/>
        <p:txBody>
          <a:bodyPr/>
          <a:lstStyle/>
          <a:p>
            <a:r>
              <a:rPr lang="zh-CN" altLang="en-US" dirty="0">
                <a:latin typeface="Arial" panose="020B0604020202020204" pitchFamily="34" charset="0"/>
                <a:cs typeface="+mn-ea"/>
                <a:sym typeface="Arial" panose="020B0604020202020204" pitchFamily="34" charset="0"/>
              </a:rPr>
              <a:t>西安电子科技大学</a:t>
            </a:r>
          </a:p>
        </p:txBody>
      </p:sp>
      <p:sp>
        <p:nvSpPr>
          <p:cNvPr id="19" name="灯片编号占位符 18"/>
          <p:cNvSpPr>
            <a:spLocks noGrp="1"/>
          </p:cNvSpPr>
          <p:nvPr>
            <p:ph type="sldNum" sz="quarter" idx="12"/>
          </p:nvPr>
        </p:nvSpPr>
        <p:spPr/>
        <p:txBody>
          <a:bodyPr/>
          <a:lstStyle/>
          <a:p>
            <a:fld id="{33B9A5AF-BDD6-4E14-989F-CF034C94E4CA}" type="slidenum">
              <a:rPr lang="zh-CN" altLang="en-US" smtClean="0">
                <a:latin typeface="Arial" panose="020B0604020202020204" pitchFamily="34" charset="0"/>
                <a:cs typeface="+mn-ea"/>
                <a:sym typeface="Arial" panose="020B0604020202020204" pitchFamily="34" charset="0"/>
              </a:rPr>
              <a:t>14</a:t>
            </a:fld>
            <a:endParaRPr lang="zh-CN" altLang="en-US" dirty="0">
              <a:latin typeface="Arial" panose="020B0604020202020204" pitchFamily="34" charset="0"/>
              <a:cs typeface="+mn-ea"/>
              <a:sym typeface="Arial" panose="020B0604020202020204" pitchFamily="34" charset="0"/>
            </a:endParaRPr>
          </a:p>
        </p:txBody>
      </p:sp>
      <p:sp>
        <p:nvSpPr>
          <p:cNvPr id="20" name="标题 1">
            <a:extLst>
              <a:ext uri="{FF2B5EF4-FFF2-40B4-BE49-F238E27FC236}">
                <a16:creationId xmlns:a16="http://schemas.microsoft.com/office/drawing/2014/main" id="{996B26FA-512C-4525-8995-50DFC731FAA1}"/>
              </a:ext>
            </a:extLst>
          </p:cNvPr>
          <p:cNvSpPr txBox="1">
            <a:spLocks/>
          </p:cNvSpPr>
          <p:nvPr/>
        </p:nvSpPr>
        <p:spPr>
          <a:xfrm>
            <a:off x="482690" y="220338"/>
            <a:ext cx="10871110" cy="516968"/>
          </a:xfrm>
          <a:prstGeom prst="rect">
            <a:avLst/>
          </a:prstGeom>
        </p:spPr>
        <p:txBody>
          <a:bodyPr vert="horz" lIns="91440" tIns="45720" rIns="91440" bIns="45720" rtlCol="0" anchor="ctr">
            <a:normAutofit fontScale="97500"/>
          </a:bodyPr>
          <a:lstStyle>
            <a:lvl1pPr marL="457200" indent="-457200" algn="l" defTabSz="914400" rtl="0" eaLnBrk="1" latinLnBrk="0" hangingPunct="1">
              <a:lnSpc>
                <a:spcPct val="90000"/>
              </a:lnSpc>
              <a:spcBef>
                <a:spcPct val="0"/>
              </a:spcBef>
              <a:buFont typeface="Wingdings" panose="05000000000000000000" pitchFamily="2" charset="2"/>
              <a:buChar char="u"/>
              <a:defRPr sz="2800" b="1" kern="1200">
                <a:solidFill>
                  <a:schemeClr val="tx1">
                    <a:lumMod val="85000"/>
                    <a:lumOff val="15000"/>
                  </a:schemeClr>
                </a:solidFill>
                <a:latin typeface="微软雅黑" panose="020B0503020204020204" pitchFamily="34" charset="-122"/>
                <a:ea typeface="微软雅黑" panose="020B0503020204020204" pitchFamily="34" charset="-122"/>
                <a:cs typeface="+mj-cs"/>
              </a:defRPr>
            </a:lvl1pPr>
          </a:lstStyle>
          <a:p>
            <a:r>
              <a:rPr lang="en-US" altLang="zh-CN" sz="3110" dirty="0">
                <a:latin typeface="Arial" panose="020B0604020202020204" pitchFamily="34" charset="0"/>
                <a:cs typeface="+mn-ea"/>
                <a:sym typeface="Arial" panose="020B0604020202020204" pitchFamily="34" charset="0"/>
              </a:rPr>
              <a:t>Introduce Customized Properties </a:t>
            </a:r>
            <a:endParaRPr lang="zh-CN" altLang="en-US" sz="3110" baseline="30000" dirty="0">
              <a:latin typeface="Arial" panose="020B0604020202020204" pitchFamily="34" charset="0"/>
              <a:cs typeface="+mn-ea"/>
              <a:sym typeface="Arial" panose="020B0604020202020204" pitchFamily="34" charset="0"/>
            </a:endParaRPr>
          </a:p>
        </p:txBody>
      </p:sp>
      <p:grpSp>
        <p:nvGrpSpPr>
          <p:cNvPr id="11" name="组合 10">
            <a:extLst>
              <a:ext uri="{FF2B5EF4-FFF2-40B4-BE49-F238E27FC236}">
                <a16:creationId xmlns:a16="http://schemas.microsoft.com/office/drawing/2014/main" id="{B5586DFA-E23F-45E5-BE31-521CD8CD4BCD}"/>
              </a:ext>
            </a:extLst>
          </p:cNvPr>
          <p:cNvGrpSpPr/>
          <p:nvPr/>
        </p:nvGrpSpPr>
        <p:grpSpPr>
          <a:xfrm>
            <a:off x="838200" y="1032091"/>
            <a:ext cx="2816669" cy="406025"/>
            <a:chOff x="673190" y="1075331"/>
            <a:chExt cx="3899070" cy="562054"/>
          </a:xfrm>
        </p:grpSpPr>
        <p:pic>
          <p:nvPicPr>
            <p:cNvPr id="2" name="图片 1">
              <a:extLst>
                <a:ext uri="{FF2B5EF4-FFF2-40B4-BE49-F238E27FC236}">
                  <a16:creationId xmlns:a16="http://schemas.microsoft.com/office/drawing/2014/main" id="{EA205973-DF18-4E4B-B892-EAB2A2271048}"/>
                </a:ext>
              </a:extLst>
            </p:cNvPr>
            <p:cNvPicPr>
              <a:picLocks noChangeAspect="1"/>
            </p:cNvPicPr>
            <p:nvPr/>
          </p:nvPicPr>
          <p:blipFill rotWithShape="1">
            <a:blip r:embed="rId3"/>
            <a:srcRect l="36737"/>
            <a:stretch/>
          </p:blipFill>
          <p:spPr>
            <a:xfrm>
              <a:off x="2209800" y="1075331"/>
              <a:ext cx="2362460" cy="562053"/>
            </a:xfrm>
            <a:prstGeom prst="rect">
              <a:avLst/>
            </a:prstGeom>
          </p:spPr>
        </p:pic>
        <p:pic>
          <p:nvPicPr>
            <p:cNvPr id="34" name="图片 33">
              <a:extLst>
                <a:ext uri="{FF2B5EF4-FFF2-40B4-BE49-F238E27FC236}">
                  <a16:creationId xmlns:a16="http://schemas.microsoft.com/office/drawing/2014/main" id="{D42B856E-18A5-4A00-96BC-463495A6A450}"/>
                </a:ext>
              </a:extLst>
            </p:cNvPr>
            <p:cNvPicPr>
              <a:picLocks noChangeAspect="1"/>
            </p:cNvPicPr>
            <p:nvPr/>
          </p:nvPicPr>
          <p:blipFill rotWithShape="1">
            <a:blip r:embed="rId3"/>
            <a:srcRect l="36737" r="40888"/>
            <a:stretch/>
          </p:blipFill>
          <p:spPr>
            <a:xfrm>
              <a:off x="673190" y="1075332"/>
              <a:ext cx="835570" cy="562053"/>
            </a:xfrm>
            <a:prstGeom prst="rect">
              <a:avLst/>
            </a:prstGeom>
          </p:spPr>
        </p:pic>
        <p:sp>
          <p:nvSpPr>
            <p:cNvPr id="10" name="箭头: 右 9">
              <a:extLst>
                <a:ext uri="{FF2B5EF4-FFF2-40B4-BE49-F238E27FC236}">
                  <a16:creationId xmlns:a16="http://schemas.microsoft.com/office/drawing/2014/main" id="{CF34F5EB-6551-4E60-BC96-68B9DE1E1B66}"/>
                </a:ext>
              </a:extLst>
            </p:cNvPr>
            <p:cNvSpPr/>
            <p:nvPr/>
          </p:nvSpPr>
          <p:spPr>
            <a:xfrm>
              <a:off x="1650387" y="1197217"/>
              <a:ext cx="417785" cy="318279"/>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 name="组合 11">
            <a:extLst>
              <a:ext uri="{FF2B5EF4-FFF2-40B4-BE49-F238E27FC236}">
                <a16:creationId xmlns:a16="http://schemas.microsoft.com/office/drawing/2014/main" id="{4B298C8F-5BAD-42BA-A65B-A34BF602A074}"/>
              </a:ext>
            </a:extLst>
          </p:cNvPr>
          <p:cNvGrpSpPr/>
          <p:nvPr/>
        </p:nvGrpSpPr>
        <p:grpSpPr>
          <a:xfrm>
            <a:off x="784859" y="1685063"/>
            <a:ext cx="4191001" cy="812049"/>
            <a:chOff x="838200" y="1464083"/>
            <a:chExt cx="5801535" cy="1124107"/>
          </a:xfrm>
        </p:grpSpPr>
        <p:pic>
          <p:nvPicPr>
            <p:cNvPr id="9" name="图片 8">
              <a:extLst>
                <a:ext uri="{FF2B5EF4-FFF2-40B4-BE49-F238E27FC236}">
                  <a16:creationId xmlns:a16="http://schemas.microsoft.com/office/drawing/2014/main" id="{B220E9D8-415B-423E-ACF8-B2A86048CF3A}"/>
                </a:ext>
              </a:extLst>
            </p:cNvPr>
            <p:cNvPicPr>
              <a:picLocks noChangeAspect="1"/>
            </p:cNvPicPr>
            <p:nvPr/>
          </p:nvPicPr>
          <p:blipFill>
            <a:blip r:embed="rId4"/>
            <a:stretch>
              <a:fillRect/>
            </a:stretch>
          </p:blipFill>
          <p:spPr>
            <a:xfrm>
              <a:off x="838200" y="1464083"/>
              <a:ext cx="5801535" cy="1124107"/>
            </a:xfrm>
            <a:prstGeom prst="rect">
              <a:avLst/>
            </a:prstGeom>
          </p:spPr>
        </p:pic>
        <p:sp>
          <p:nvSpPr>
            <p:cNvPr id="35" name="矩形: 圆角 34">
              <a:extLst>
                <a:ext uri="{FF2B5EF4-FFF2-40B4-BE49-F238E27FC236}">
                  <a16:creationId xmlns:a16="http://schemas.microsoft.com/office/drawing/2014/main" id="{8116BB4F-3C96-4C17-8BF5-7FBFAECDB476}"/>
                </a:ext>
              </a:extLst>
            </p:cNvPr>
            <p:cNvSpPr/>
            <p:nvPr/>
          </p:nvSpPr>
          <p:spPr>
            <a:xfrm>
              <a:off x="3482340" y="1645920"/>
              <a:ext cx="1201590" cy="784859"/>
            </a:xfrm>
            <a:prstGeom prst="round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3" name="图片 12">
            <a:extLst>
              <a:ext uri="{FF2B5EF4-FFF2-40B4-BE49-F238E27FC236}">
                <a16:creationId xmlns:a16="http://schemas.microsoft.com/office/drawing/2014/main" id="{603F34A7-6493-476B-95E1-504AAABD94DA}"/>
              </a:ext>
            </a:extLst>
          </p:cNvPr>
          <p:cNvPicPr>
            <a:picLocks noChangeAspect="1"/>
          </p:cNvPicPr>
          <p:nvPr/>
        </p:nvPicPr>
        <p:blipFill>
          <a:blip r:embed="rId5"/>
          <a:stretch>
            <a:fillRect/>
          </a:stretch>
        </p:blipFill>
        <p:spPr>
          <a:xfrm>
            <a:off x="0" y="2652042"/>
            <a:ext cx="12192000" cy="3549378"/>
          </a:xfrm>
          <a:prstGeom prst="rect">
            <a:avLst/>
          </a:prstGeom>
        </p:spPr>
      </p:pic>
    </p:spTree>
    <p:extLst>
      <p:ext uri="{BB962C8B-B14F-4D97-AF65-F5344CB8AC3E}">
        <p14:creationId xmlns:p14="http://schemas.microsoft.com/office/powerpoint/2010/main" val="7969608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p:cNvGrpSpPr/>
          <p:nvPr/>
        </p:nvGrpSpPr>
        <p:grpSpPr>
          <a:xfrm>
            <a:off x="605809" y="1829524"/>
            <a:ext cx="6255026" cy="1899920"/>
            <a:chOff x="1395454" y="924560"/>
            <a:chExt cx="6255026" cy="1899920"/>
          </a:xfrm>
        </p:grpSpPr>
        <p:sp>
          <p:nvSpPr>
            <p:cNvPr id="8" name="文本框 7"/>
            <p:cNvSpPr txBox="1"/>
            <p:nvPr/>
          </p:nvSpPr>
          <p:spPr>
            <a:xfrm>
              <a:off x="1395454" y="924560"/>
              <a:ext cx="582211" cy="1060227"/>
            </a:xfrm>
            <a:prstGeom prst="rect">
              <a:avLst/>
            </a:prstGeom>
            <a:noFill/>
          </p:spPr>
          <p:txBody>
            <a:bodyPr wrap="none" rtlCol="0">
              <a:spAutoFit/>
            </a:bodyPr>
            <a:lstStyle/>
            <a:p>
              <a:pPr algn="just" hangingPunct="0">
                <a:lnSpc>
                  <a:spcPct val="130000"/>
                </a:lnSpc>
              </a:pPr>
              <a:r>
                <a:rPr lang="en-US" altLang="zh-CN" sz="5400" i="1" spc="1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5</a:t>
              </a:r>
              <a:endParaRPr lang="zh-CN" altLang="en-US" sz="5400" i="1" spc="1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 name="文本框 9"/>
            <p:cNvSpPr txBox="1"/>
            <p:nvPr/>
          </p:nvSpPr>
          <p:spPr>
            <a:xfrm>
              <a:off x="1983372" y="1377240"/>
              <a:ext cx="1560299" cy="525657"/>
            </a:xfrm>
            <a:prstGeom prst="rect">
              <a:avLst/>
            </a:prstGeom>
            <a:noFill/>
          </p:spPr>
          <p:txBody>
            <a:bodyPr wrap="none" rtlCol="0">
              <a:spAutoFit/>
            </a:bodyPr>
            <a:lstStyle/>
            <a:p>
              <a:pPr algn="just" hangingPunct="0">
                <a:lnSpc>
                  <a:spcPct val="130000"/>
                </a:lnSpc>
              </a:pPr>
              <a:r>
                <a:rPr lang="en-US" altLang="zh-CN" sz="2400" i="1" spc="1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Part Five</a:t>
              </a:r>
              <a:endParaRPr lang="zh-CN" altLang="en-US" sz="2400" i="1" spc="1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1" name="文本框 10"/>
            <p:cNvSpPr txBox="1"/>
            <p:nvPr/>
          </p:nvSpPr>
          <p:spPr>
            <a:xfrm>
              <a:off x="1395454" y="2009394"/>
              <a:ext cx="3405099" cy="809261"/>
            </a:xfrm>
            <a:prstGeom prst="rect">
              <a:avLst/>
            </a:prstGeom>
            <a:noFill/>
          </p:spPr>
          <p:txBody>
            <a:bodyPr wrap="none" rtlCol="0">
              <a:spAutoFit/>
            </a:bodyPr>
            <a:lstStyle/>
            <a:p>
              <a:pPr algn="just" hangingPunct="0">
                <a:lnSpc>
                  <a:spcPct val="130000"/>
                </a:lnSpc>
              </a:pPr>
              <a:r>
                <a:rPr lang="en-US" altLang="zh-CN" sz="4000" b="1" spc="1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Experiments</a:t>
              </a:r>
              <a:endParaRPr lang="zh-CN" altLang="en-US" sz="4000" b="1" spc="1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endParaRPr>
            </a:p>
          </p:txBody>
        </p:sp>
        <p:cxnSp>
          <p:nvCxnSpPr>
            <p:cNvPr id="12" name="直接连接符 11"/>
            <p:cNvCxnSpPr/>
            <p:nvPr/>
          </p:nvCxnSpPr>
          <p:spPr>
            <a:xfrm>
              <a:off x="1519414" y="2824480"/>
              <a:ext cx="6131066" cy="0"/>
            </a:xfrm>
            <a:prstGeom prst="line">
              <a:avLst/>
            </a:prstGeom>
            <a:ln w="15875"/>
          </p:spPr>
          <p:style>
            <a:lnRef idx="1">
              <a:schemeClr val="accent1"/>
            </a:lnRef>
            <a:fillRef idx="0">
              <a:schemeClr val="accent1"/>
            </a:fillRef>
            <a:effectRef idx="0">
              <a:schemeClr val="accent1"/>
            </a:effectRef>
            <a:fontRef idx="minor">
              <a:schemeClr val="tx1"/>
            </a:fontRef>
          </p:style>
        </p:cxnSp>
      </p:grpSp>
      <p:sp>
        <p:nvSpPr>
          <p:cNvPr id="26" name="矩形 25"/>
          <p:cNvSpPr/>
          <p:nvPr/>
        </p:nvSpPr>
        <p:spPr>
          <a:xfrm>
            <a:off x="8852463" y="1829524"/>
            <a:ext cx="2762295" cy="3170099"/>
          </a:xfrm>
          <a:prstGeom prst="rect">
            <a:avLst/>
          </a:prstGeom>
        </p:spPr>
        <p:txBody>
          <a:bodyPr wrap="none">
            <a:spAutoFit/>
          </a:bodyPr>
          <a:lstStyle/>
          <a:p>
            <a:r>
              <a:rPr lang="zh-CN" altLang="en-US" sz="20000" b="1" spc="100" dirty="0">
                <a:solidFill>
                  <a:srgbClr val="FFF2CC"/>
                </a:solidFill>
                <a:latin typeface="Arial" panose="020B0604020202020204" pitchFamily="34" charset="0"/>
                <a:ea typeface="微软雅黑" panose="020B0503020204020204" pitchFamily="34" charset="-122"/>
                <a:cs typeface="+mn-ea"/>
                <a:sym typeface="Arial" panose="020B0604020202020204" pitchFamily="34" charset="0"/>
              </a:rPr>
              <a:t>伍</a:t>
            </a:r>
            <a:endParaRPr lang="zh-CN" altLang="en-US" sz="20000" b="1" dirty="0">
              <a:solidFill>
                <a:srgbClr val="FFF2CC"/>
              </a:solidFill>
              <a:latin typeface="Arial" panose="020B0604020202020204" pitchFamily="34" charset="0"/>
              <a:ea typeface="微软雅黑" panose="020B0503020204020204" pitchFamily="34" charset="-122"/>
              <a:cs typeface="+mn-ea"/>
              <a:sym typeface="Arial" panose="020B0604020202020204" pitchFamily="34"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日期占位符 16"/>
          <p:cNvSpPr>
            <a:spLocks noGrp="1"/>
          </p:cNvSpPr>
          <p:nvPr>
            <p:ph type="dt" sz="half" idx="10"/>
          </p:nvPr>
        </p:nvSpPr>
        <p:spPr/>
        <p:txBody>
          <a:bodyPr/>
          <a:lstStyle/>
          <a:p>
            <a:fld id="{33025BDD-DB36-47A6-95A1-4AC16FAA9E08}" type="datetime1">
              <a:rPr lang="zh-CN" altLang="en-US" smtClean="0">
                <a:latin typeface="Arial" panose="020B0604020202020204" pitchFamily="34" charset="0"/>
                <a:cs typeface="+mn-ea"/>
                <a:sym typeface="Arial" panose="020B0604020202020204" pitchFamily="34" charset="0"/>
              </a:rPr>
              <a:t>2024/3/13</a:t>
            </a:fld>
            <a:endParaRPr lang="zh-CN" altLang="en-US" dirty="0">
              <a:latin typeface="Arial" panose="020B0604020202020204" pitchFamily="34" charset="0"/>
              <a:cs typeface="+mn-ea"/>
              <a:sym typeface="Arial" panose="020B0604020202020204" pitchFamily="34" charset="0"/>
            </a:endParaRPr>
          </a:p>
        </p:txBody>
      </p:sp>
      <p:sp>
        <p:nvSpPr>
          <p:cNvPr id="18" name="页脚占位符 17"/>
          <p:cNvSpPr>
            <a:spLocks noGrp="1"/>
          </p:cNvSpPr>
          <p:nvPr>
            <p:ph type="ftr" sz="quarter" idx="11"/>
          </p:nvPr>
        </p:nvSpPr>
        <p:spPr/>
        <p:txBody>
          <a:bodyPr/>
          <a:lstStyle/>
          <a:p>
            <a:r>
              <a:rPr lang="zh-CN" altLang="en-US" dirty="0">
                <a:latin typeface="Arial" panose="020B0604020202020204" pitchFamily="34" charset="0"/>
                <a:cs typeface="+mn-ea"/>
                <a:sym typeface="Arial" panose="020B0604020202020204" pitchFamily="34" charset="0"/>
              </a:rPr>
              <a:t>西安电子科技大学</a:t>
            </a:r>
          </a:p>
        </p:txBody>
      </p:sp>
      <p:sp>
        <p:nvSpPr>
          <p:cNvPr id="19" name="灯片编号占位符 18"/>
          <p:cNvSpPr>
            <a:spLocks noGrp="1"/>
          </p:cNvSpPr>
          <p:nvPr>
            <p:ph type="sldNum" sz="quarter" idx="12"/>
          </p:nvPr>
        </p:nvSpPr>
        <p:spPr/>
        <p:txBody>
          <a:bodyPr/>
          <a:lstStyle/>
          <a:p>
            <a:fld id="{33B9A5AF-BDD6-4E14-989F-CF034C94E4CA}" type="slidenum">
              <a:rPr lang="zh-CN" altLang="en-US" smtClean="0">
                <a:latin typeface="Arial" panose="020B0604020202020204" pitchFamily="34" charset="0"/>
                <a:cs typeface="+mn-ea"/>
                <a:sym typeface="Arial" panose="020B0604020202020204" pitchFamily="34" charset="0"/>
              </a:rPr>
              <a:t>16</a:t>
            </a:fld>
            <a:endParaRPr lang="zh-CN" altLang="en-US" dirty="0">
              <a:latin typeface="Arial" panose="020B0604020202020204" pitchFamily="34" charset="0"/>
              <a:cs typeface="+mn-ea"/>
              <a:sym typeface="Arial" panose="020B0604020202020204" pitchFamily="34" charset="0"/>
            </a:endParaRPr>
          </a:p>
        </p:txBody>
      </p:sp>
      <p:sp>
        <p:nvSpPr>
          <p:cNvPr id="20" name="标题 1">
            <a:extLst>
              <a:ext uri="{FF2B5EF4-FFF2-40B4-BE49-F238E27FC236}">
                <a16:creationId xmlns:a16="http://schemas.microsoft.com/office/drawing/2014/main" id="{996B26FA-512C-4525-8995-50DFC731FAA1}"/>
              </a:ext>
            </a:extLst>
          </p:cNvPr>
          <p:cNvSpPr txBox="1">
            <a:spLocks/>
          </p:cNvSpPr>
          <p:nvPr/>
        </p:nvSpPr>
        <p:spPr>
          <a:xfrm>
            <a:off x="482690" y="220338"/>
            <a:ext cx="10871110" cy="516968"/>
          </a:xfrm>
          <a:prstGeom prst="rect">
            <a:avLst/>
          </a:prstGeom>
        </p:spPr>
        <p:txBody>
          <a:bodyPr vert="horz" lIns="91440" tIns="45720" rIns="91440" bIns="45720" rtlCol="0" anchor="ctr">
            <a:normAutofit fontScale="97500"/>
          </a:bodyPr>
          <a:lstStyle>
            <a:lvl1pPr marL="457200" indent="-457200" algn="l" defTabSz="914400" rtl="0" eaLnBrk="1" latinLnBrk="0" hangingPunct="1">
              <a:lnSpc>
                <a:spcPct val="90000"/>
              </a:lnSpc>
              <a:spcBef>
                <a:spcPct val="0"/>
              </a:spcBef>
              <a:buFont typeface="Wingdings" panose="05000000000000000000" pitchFamily="2" charset="2"/>
              <a:buChar char="u"/>
              <a:defRPr sz="2800" b="1" kern="1200">
                <a:solidFill>
                  <a:schemeClr val="tx1">
                    <a:lumMod val="85000"/>
                    <a:lumOff val="15000"/>
                  </a:schemeClr>
                </a:solidFill>
                <a:latin typeface="微软雅黑" panose="020B0503020204020204" pitchFamily="34" charset="-122"/>
                <a:ea typeface="微软雅黑" panose="020B0503020204020204" pitchFamily="34" charset="-122"/>
                <a:cs typeface="+mj-cs"/>
              </a:defRPr>
            </a:lvl1pPr>
          </a:lstStyle>
          <a:p>
            <a:r>
              <a:rPr lang="en-US" altLang="zh-CN" sz="3110" dirty="0">
                <a:latin typeface="Arial" panose="020B0604020202020204" pitchFamily="34" charset="0"/>
                <a:cs typeface="+mn-ea"/>
                <a:sym typeface="Arial" panose="020B0604020202020204" pitchFamily="34" charset="0"/>
              </a:rPr>
              <a:t>Effects of Different </a:t>
            </a:r>
            <a:r>
              <a:rPr lang="en-US" altLang="zh-CN" sz="3110" dirty="0" err="1">
                <a:latin typeface="Arial" panose="020B0604020202020204" pitchFamily="34" charset="0"/>
                <a:cs typeface="+mn-ea"/>
                <a:sym typeface="Arial" panose="020B0604020202020204" pitchFamily="34" charset="0"/>
              </a:rPr>
              <a:t>Regularizers</a:t>
            </a:r>
            <a:endParaRPr lang="zh-CN" altLang="en-US" sz="3110" baseline="30000" dirty="0">
              <a:latin typeface="Arial" panose="020B0604020202020204" pitchFamily="34" charset="0"/>
              <a:cs typeface="+mn-ea"/>
              <a:sym typeface="Arial" panose="020B0604020202020204" pitchFamily="34" charset="0"/>
            </a:endParaRPr>
          </a:p>
        </p:txBody>
      </p:sp>
      <p:pic>
        <p:nvPicPr>
          <p:cNvPr id="15" name="图片 14">
            <a:extLst>
              <a:ext uri="{FF2B5EF4-FFF2-40B4-BE49-F238E27FC236}">
                <a16:creationId xmlns:a16="http://schemas.microsoft.com/office/drawing/2014/main" id="{D649BE86-6CEA-47B0-A1B7-532ECE6F1BB0}"/>
              </a:ext>
            </a:extLst>
          </p:cNvPr>
          <p:cNvPicPr>
            <a:picLocks noChangeAspect="1"/>
          </p:cNvPicPr>
          <p:nvPr/>
        </p:nvPicPr>
        <p:blipFill>
          <a:blip r:embed="rId3"/>
          <a:stretch>
            <a:fillRect/>
          </a:stretch>
        </p:blipFill>
        <p:spPr>
          <a:xfrm>
            <a:off x="2966373" y="680164"/>
            <a:ext cx="6259254" cy="5497671"/>
          </a:xfrm>
          <a:prstGeom prst="rect">
            <a:avLst/>
          </a:prstGeom>
        </p:spPr>
      </p:pic>
    </p:spTree>
    <p:extLst>
      <p:ext uri="{BB962C8B-B14F-4D97-AF65-F5344CB8AC3E}">
        <p14:creationId xmlns:p14="http://schemas.microsoft.com/office/powerpoint/2010/main" val="5655662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日期占位符 16"/>
          <p:cNvSpPr>
            <a:spLocks noGrp="1"/>
          </p:cNvSpPr>
          <p:nvPr>
            <p:ph type="dt" sz="half" idx="10"/>
          </p:nvPr>
        </p:nvSpPr>
        <p:spPr/>
        <p:txBody>
          <a:bodyPr/>
          <a:lstStyle/>
          <a:p>
            <a:fld id="{33025BDD-DB36-47A6-95A1-4AC16FAA9E08}" type="datetime1">
              <a:rPr lang="zh-CN" altLang="en-US" smtClean="0">
                <a:latin typeface="Arial" panose="020B0604020202020204" pitchFamily="34" charset="0"/>
                <a:cs typeface="+mn-ea"/>
                <a:sym typeface="Arial" panose="020B0604020202020204" pitchFamily="34" charset="0"/>
              </a:rPr>
              <a:t>2024/3/13</a:t>
            </a:fld>
            <a:endParaRPr lang="zh-CN" altLang="en-US" dirty="0">
              <a:latin typeface="Arial" panose="020B0604020202020204" pitchFamily="34" charset="0"/>
              <a:cs typeface="+mn-ea"/>
              <a:sym typeface="Arial" panose="020B0604020202020204" pitchFamily="34" charset="0"/>
            </a:endParaRPr>
          </a:p>
        </p:txBody>
      </p:sp>
      <p:sp>
        <p:nvSpPr>
          <p:cNvPr id="18" name="页脚占位符 17"/>
          <p:cNvSpPr>
            <a:spLocks noGrp="1"/>
          </p:cNvSpPr>
          <p:nvPr>
            <p:ph type="ftr" sz="quarter" idx="11"/>
          </p:nvPr>
        </p:nvSpPr>
        <p:spPr/>
        <p:txBody>
          <a:bodyPr/>
          <a:lstStyle/>
          <a:p>
            <a:r>
              <a:rPr lang="zh-CN" altLang="en-US" dirty="0">
                <a:latin typeface="Arial" panose="020B0604020202020204" pitchFamily="34" charset="0"/>
                <a:cs typeface="+mn-ea"/>
                <a:sym typeface="Arial" panose="020B0604020202020204" pitchFamily="34" charset="0"/>
              </a:rPr>
              <a:t>西安电子科技大学</a:t>
            </a:r>
          </a:p>
        </p:txBody>
      </p:sp>
      <p:sp>
        <p:nvSpPr>
          <p:cNvPr id="19" name="灯片编号占位符 18"/>
          <p:cNvSpPr>
            <a:spLocks noGrp="1"/>
          </p:cNvSpPr>
          <p:nvPr>
            <p:ph type="sldNum" sz="quarter" idx="12"/>
          </p:nvPr>
        </p:nvSpPr>
        <p:spPr/>
        <p:txBody>
          <a:bodyPr/>
          <a:lstStyle/>
          <a:p>
            <a:fld id="{33B9A5AF-BDD6-4E14-989F-CF034C94E4CA}" type="slidenum">
              <a:rPr lang="zh-CN" altLang="en-US" smtClean="0">
                <a:latin typeface="Arial" panose="020B0604020202020204" pitchFamily="34" charset="0"/>
                <a:cs typeface="+mn-ea"/>
                <a:sym typeface="Arial" panose="020B0604020202020204" pitchFamily="34" charset="0"/>
              </a:rPr>
              <a:t>17</a:t>
            </a:fld>
            <a:endParaRPr lang="zh-CN" altLang="en-US" dirty="0">
              <a:latin typeface="Arial" panose="020B0604020202020204" pitchFamily="34" charset="0"/>
              <a:cs typeface="+mn-ea"/>
              <a:sym typeface="Arial" panose="020B0604020202020204" pitchFamily="34" charset="0"/>
            </a:endParaRPr>
          </a:p>
        </p:txBody>
      </p:sp>
      <p:sp>
        <p:nvSpPr>
          <p:cNvPr id="20" name="标题 1">
            <a:extLst>
              <a:ext uri="{FF2B5EF4-FFF2-40B4-BE49-F238E27FC236}">
                <a16:creationId xmlns:a16="http://schemas.microsoft.com/office/drawing/2014/main" id="{996B26FA-512C-4525-8995-50DFC731FAA1}"/>
              </a:ext>
            </a:extLst>
          </p:cNvPr>
          <p:cNvSpPr txBox="1">
            <a:spLocks/>
          </p:cNvSpPr>
          <p:nvPr/>
        </p:nvSpPr>
        <p:spPr>
          <a:xfrm>
            <a:off x="482690" y="220338"/>
            <a:ext cx="10871110" cy="516968"/>
          </a:xfrm>
          <a:prstGeom prst="rect">
            <a:avLst/>
          </a:prstGeom>
        </p:spPr>
        <p:txBody>
          <a:bodyPr vert="horz" lIns="91440" tIns="45720" rIns="91440" bIns="45720" rtlCol="0" anchor="ctr">
            <a:normAutofit fontScale="97500"/>
          </a:bodyPr>
          <a:lstStyle>
            <a:lvl1pPr marL="457200" indent="-457200" algn="l" defTabSz="914400" rtl="0" eaLnBrk="1" latinLnBrk="0" hangingPunct="1">
              <a:lnSpc>
                <a:spcPct val="90000"/>
              </a:lnSpc>
              <a:spcBef>
                <a:spcPct val="0"/>
              </a:spcBef>
              <a:buFont typeface="Wingdings" panose="05000000000000000000" pitchFamily="2" charset="2"/>
              <a:buChar char="u"/>
              <a:defRPr sz="2800" b="1" kern="1200">
                <a:solidFill>
                  <a:schemeClr val="tx1">
                    <a:lumMod val="85000"/>
                    <a:lumOff val="15000"/>
                  </a:schemeClr>
                </a:solidFill>
                <a:latin typeface="微软雅黑" panose="020B0503020204020204" pitchFamily="34" charset="-122"/>
                <a:ea typeface="微软雅黑" panose="020B0503020204020204" pitchFamily="34" charset="-122"/>
                <a:cs typeface="+mj-cs"/>
              </a:defRPr>
            </a:lvl1pPr>
          </a:lstStyle>
          <a:p>
            <a:r>
              <a:rPr lang="en-US" altLang="zh-CN" sz="3110" dirty="0">
                <a:latin typeface="Arial" panose="020B0604020202020204" pitchFamily="34" charset="0"/>
                <a:cs typeface="+mn-ea"/>
                <a:sym typeface="Arial" panose="020B0604020202020204" pitchFamily="34" charset="0"/>
              </a:rPr>
              <a:t>Comparison With Previous Implicit Models</a:t>
            </a:r>
            <a:endParaRPr lang="zh-CN" altLang="en-US" sz="3110" baseline="30000" dirty="0">
              <a:latin typeface="Arial" panose="020B0604020202020204" pitchFamily="34" charset="0"/>
              <a:cs typeface="+mn-ea"/>
              <a:sym typeface="Arial" panose="020B0604020202020204" pitchFamily="34" charset="0"/>
            </a:endParaRPr>
          </a:p>
        </p:txBody>
      </p:sp>
      <p:pic>
        <p:nvPicPr>
          <p:cNvPr id="2" name="图片 1">
            <a:extLst>
              <a:ext uri="{FF2B5EF4-FFF2-40B4-BE49-F238E27FC236}">
                <a16:creationId xmlns:a16="http://schemas.microsoft.com/office/drawing/2014/main" id="{88D94AEE-D410-4C32-AC92-F9A85512BFE7}"/>
              </a:ext>
            </a:extLst>
          </p:cNvPr>
          <p:cNvPicPr>
            <a:picLocks noChangeAspect="1"/>
          </p:cNvPicPr>
          <p:nvPr/>
        </p:nvPicPr>
        <p:blipFill>
          <a:blip r:embed="rId3"/>
          <a:stretch>
            <a:fillRect/>
          </a:stretch>
        </p:blipFill>
        <p:spPr>
          <a:xfrm>
            <a:off x="2247363" y="1003614"/>
            <a:ext cx="7697274" cy="4591691"/>
          </a:xfrm>
          <a:prstGeom prst="rect">
            <a:avLst/>
          </a:prstGeom>
        </p:spPr>
      </p:pic>
    </p:spTree>
    <p:extLst>
      <p:ext uri="{BB962C8B-B14F-4D97-AF65-F5344CB8AC3E}">
        <p14:creationId xmlns:p14="http://schemas.microsoft.com/office/powerpoint/2010/main" val="30298945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日期占位符 16"/>
          <p:cNvSpPr>
            <a:spLocks noGrp="1"/>
          </p:cNvSpPr>
          <p:nvPr>
            <p:ph type="dt" sz="half" idx="10"/>
          </p:nvPr>
        </p:nvSpPr>
        <p:spPr/>
        <p:txBody>
          <a:bodyPr/>
          <a:lstStyle/>
          <a:p>
            <a:fld id="{33025BDD-DB36-47A6-95A1-4AC16FAA9E08}" type="datetime1">
              <a:rPr lang="zh-CN" altLang="en-US" smtClean="0">
                <a:latin typeface="Arial" panose="020B0604020202020204" pitchFamily="34" charset="0"/>
                <a:cs typeface="+mn-ea"/>
                <a:sym typeface="Arial" panose="020B0604020202020204" pitchFamily="34" charset="0"/>
              </a:rPr>
              <a:t>2024/3/13</a:t>
            </a:fld>
            <a:endParaRPr lang="zh-CN" altLang="en-US" dirty="0">
              <a:latin typeface="Arial" panose="020B0604020202020204" pitchFamily="34" charset="0"/>
              <a:cs typeface="+mn-ea"/>
              <a:sym typeface="Arial" panose="020B0604020202020204" pitchFamily="34" charset="0"/>
            </a:endParaRPr>
          </a:p>
        </p:txBody>
      </p:sp>
      <p:sp>
        <p:nvSpPr>
          <p:cNvPr id="18" name="页脚占位符 17"/>
          <p:cNvSpPr>
            <a:spLocks noGrp="1"/>
          </p:cNvSpPr>
          <p:nvPr>
            <p:ph type="ftr" sz="quarter" idx="11"/>
          </p:nvPr>
        </p:nvSpPr>
        <p:spPr/>
        <p:txBody>
          <a:bodyPr/>
          <a:lstStyle/>
          <a:p>
            <a:r>
              <a:rPr lang="zh-CN" altLang="en-US" dirty="0">
                <a:latin typeface="Arial" panose="020B0604020202020204" pitchFamily="34" charset="0"/>
                <a:cs typeface="+mn-ea"/>
                <a:sym typeface="Arial" panose="020B0604020202020204" pitchFamily="34" charset="0"/>
              </a:rPr>
              <a:t>西安电子科技大学</a:t>
            </a:r>
          </a:p>
        </p:txBody>
      </p:sp>
      <p:sp>
        <p:nvSpPr>
          <p:cNvPr id="19" name="灯片编号占位符 18"/>
          <p:cNvSpPr>
            <a:spLocks noGrp="1"/>
          </p:cNvSpPr>
          <p:nvPr>
            <p:ph type="sldNum" sz="quarter" idx="12"/>
          </p:nvPr>
        </p:nvSpPr>
        <p:spPr/>
        <p:txBody>
          <a:bodyPr/>
          <a:lstStyle/>
          <a:p>
            <a:fld id="{33B9A5AF-BDD6-4E14-989F-CF034C94E4CA}" type="slidenum">
              <a:rPr lang="zh-CN" altLang="en-US" smtClean="0">
                <a:latin typeface="Arial" panose="020B0604020202020204" pitchFamily="34" charset="0"/>
                <a:cs typeface="+mn-ea"/>
                <a:sym typeface="Arial" panose="020B0604020202020204" pitchFamily="34" charset="0"/>
              </a:rPr>
              <a:t>18</a:t>
            </a:fld>
            <a:endParaRPr lang="zh-CN" altLang="en-US" dirty="0">
              <a:latin typeface="Arial" panose="020B0604020202020204" pitchFamily="34" charset="0"/>
              <a:cs typeface="+mn-ea"/>
              <a:sym typeface="Arial" panose="020B0604020202020204" pitchFamily="34" charset="0"/>
            </a:endParaRPr>
          </a:p>
        </p:txBody>
      </p:sp>
      <p:sp>
        <p:nvSpPr>
          <p:cNvPr id="20" name="标题 1">
            <a:extLst>
              <a:ext uri="{FF2B5EF4-FFF2-40B4-BE49-F238E27FC236}">
                <a16:creationId xmlns:a16="http://schemas.microsoft.com/office/drawing/2014/main" id="{996B26FA-512C-4525-8995-50DFC731FAA1}"/>
              </a:ext>
            </a:extLst>
          </p:cNvPr>
          <p:cNvSpPr txBox="1">
            <a:spLocks/>
          </p:cNvSpPr>
          <p:nvPr/>
        </p:nvSpPr>
        <p:spPr>
          <a:xfrm>
            <a:off x="482690" y="220338"/>
            <a:ext cx="10871110" cy="516968"/>
          </a:xfrm>
          <a:prstGeom prst="rect">
            <a:avLst/>
          </a:prstGeom>
        </p:spPr>
        <p:txBody>
          <a:bodyPr vert="horz" lIns="91440" tIns="45720" rIns="91440" bIns="45720" rtlCol="0" anchor="ctr">
            <a:normAutofit fontScale="97500"/>
          </a:bodyPr>
          <a:lstStyle>
            <a:lvl1pPr marL="457200" indent="-457200" algn="l" defTabSz="914400" rtl="0" eaLnBrk="1" latinLnBrk="0" hangingPunct="1">
              <a:lnSpc>
                <a:spcPct val="90000"/>
              </a:lnSpc>
              <a:spcBef>
                <a:spcPct val="0"/>
              </a:spcBef>
              <a:buFont typeface="Wingdings" panose="05000000000000000000" pitchFamily="2" charset="2"/>
              <a:buChar char="u"/>
              <a:defRPr sz="2800" b="1" kern="1200">
                <a:solidFill>
                  <a:schemeClr val="tx1">
                    <a:lumMod val="85000"/>
                    <a:lumOff val="15000"/>
                  </a:schemeClr>
                </a:solidFill>
                <a:latin typeface="微软雅黑" panose="020B0503020204020204" pitchFamily="34" charset="-122"/>
                <a:ea typeface="微软雅黑" panose="020B0503020204020204" pitchFamily="34" charset="-122"/>
                <a:cs typeface="+mj-cs"/>
              </a:defRPr>
            </a:lvl1pPr>
          </a:lstStyle>
          <a:p>
            <a:r>
              <a:rPr lang="en-US" altLang="zh-CN" sz="3110" dirty="0">
                <a:latin typeface="Arial" panose="020B0604020202020204" pitchFamily="34" charset="0"/>
                <a:cs typeface="+mn-ea"/>
                <a:sym typeface="Arial" panose="020B0604020202020204" pitchFamily="34" charset="0"/>
              </a:rPr>
              <a:t>Comparison With Previous Explicit Models</a:t>
            </a:r>
          </a:p>
        </p:txBody>
      </p:sp>
      <p:pic>
        <p:nvPicPr>
          <p:cNvPr id="3" name="图片 2">
            <a:extLst>
              <a:ext uri="{FF2B5EF4-FFF2-40B4-BE49-F238E27FC236}">
                <a16:creationId xmlns:a16="http://schemas.microsoft.com/office/drawing/2014/main" id="{E4EC6699-FF0F-490B-B227-BF80129E112D}"/>
              </a:ext>
            </a:extLst>
          </p:cNvPr>
          <p:cNvPicPr>
            <a:picLocks noChangeAspect="1"/>
          </p:cNvPicPr>
          <p:nvPr/>
        </p:nvPicPr>
        <p:blipFill>
          <a:blip r:embed="rId3"/>
          <a:stretch>
            <a:fillRect/>
          </a:stretch>
        </p:blipFill>
        <p:spPr>
          <a:xfrm>
            <a:off x="2769054" y="739801"/>
            <a:ext cx="6298382" cy="5897861"/>
          </a:xfrm>
          <a:prstGeom prst="rect">
            <a:avLst/>
          </a:prstGeom>
        </p:spPr>
      </p:pic>
    </p:spTree>
    <p:extLst>
      <p:ext uri="{BB962C8B-B14F-4D97-AF65-F5344CB8AC3E}">
        <p14:creationId xmlns:p14="http://schemas.microsoft.com/office/powerpoint/2010/main" val="1873243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4DB44E30-715F-4973-8179-B4178D7E09F0}" type="datetime1">
              <a:rPr lang="zh-CN" altLang="en-US" smtClean="0">
                <a:latin typeface="Arial" panose="020B0604020202020204" pitchFamily="34" charset="0"/>
                <a:ea typeface="微软雅黑" panose="020B0503020204020204" pitchFamily="34" charset="-122"/>
                <a:cs typeface="+mn-ea"/>
                <a:sym typeface="Arial" panose="020B0604020202020204" pitchFamily="34" charset="0"/>
              </a:rPr>
              <a:t>2024/3/13</a:t>
            </a:fld>
            <a:endParaRPr lang="zh-CN" altLang="en-US"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 name="页脚占位符 3"/>
          <p:cNvSpPr>
            <a:spLocks noGrp="1"/>
          </p:cNvSpPr>
          <p:nvPr>
            <p:ph type="ftr" sz="quarter" idx="11"/>
          </p:nvPr>
        </p:nvSpPr>
        <p:spPr/>
        <p:txBody>
          <a:bodyPr/>
          <a:lstStyle/>
          <a:p>
            <a:r>
              <a:rPr lang="zh-CN" altLang="en-US">
                <a:latin typeface="Arial" panose="020B0604020202020204" pitchFamily="34" charset="0"/>
                <a:ea typeface="微软雅黑" panose="020B0503020204020204" pitchFamily="34" charset="-122"/>
                <a:cs typeface="+mn-ea"/>
                <a:sym typeface="Arial" panose="020B0604020202020204" pitchFamily="34" charset="0"/>
              </a:rPr>
              <a:t>西安电子科技大学</a:t>
            </a:r>
            <a:endParaRPr lang="zh-CN" altLang="en-US"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 name="灯片编号占位符 4"/>
          <p:cNvSpPr>
            <a:spLocks noGrp="1"/>
          </p:cNvSpPr>
          <p:nvPr>
            <p:ph type="sldNum" sz="quarter" idx="12"/>
          </p:nvPr>
        </p:nvSpPr>
        <p:spPr/>
        <p:txBody>
          <a:bodyPr/>
          <a:lstStyle/>
          <a:p>
            <a:fld id="{33B9A5AF-BDD6-4E14-989F-CF034C94E4CA}" type="slidenum">
              <a:rPr lang="zh-CN" altLang="en-US" smtClean="0">
                <a:latin typeface="Arial" panose="020B0604020202020204" pitchFamily="34" charset="0"/>
                <a:ea typeface="微软雅黑" panose="020B0503020204020204" pitchFamily="34" charset="-122"/>
                <a:cs typeface="+mn-ea"/>
                <a:sym typeface="Arial" panose="020B0604020202020204" pitchFamily="34" charset="0"/>
              </a:rPr>
              <a:t>19</a:t>
            </a:fld>
            <a:endParaRPr lang="zh-CN" altLang="en-US"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 name="文本框 9"/>
          <p:cNvSpPr txBox="1"/>
          <p:nvPr/>
        </p:nvSpPr>
        <p:spPr>
          <a:xfrm>
            <a:off x="2189638" y="2644111"/>
            <a:ext cx="8560870" cy="1067343"/>
          </a:xfrm>
          <a:prstGeom prst="rect">
            <a:avLst/>
          </a:prstGeom>
          <a:noFill/>
        </p:spPr>
        <p:txBody>
          <a:bodyPr wrap="none" rtlCol="0">
            <a:spAutoFit/>
          </a:bodyPr>
          <a:lstStyle/>
          <a:p>
            <a:pPr algn="just" hangingPunct="0">
              <a:lnSpc>
                <a:spcPct val="130000"/>
              </a:lnSpc>
            </a:pPr>
            <a:r>
              <a:rPr lang="en-US" altLang="zh-CN" sz="5400" spc="1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THANK</a:t>
            </a:r>
            <a:r>
              <a:rPr lang="zh-CN" altLang="en-US" sz="5400" spc="1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 </a:t>
            </a:r>
            <a:r>
              <a:rPr lang="en-US" altLang="zh-CN" sz="5400" spc="1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FOR</a:t>
            </a:r>
            <a:r>
              <a:rPr lang="zh-CN" altLang="en-US" sz="5400" spc="1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 </a:t>
            </a:r>
            <a:r>
              <a:rPr lang="en-US" altLang="zh-CN" sz="5400" spc="1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ATTENTION</a:t>
            </a:r>
            <a:endParaRPr lang="zh-CN" altLang="en-US" sz="5400" spc="1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7" name="任意多边形: 形状 16"/>
          <p:cNvSpPr/>
          <p:nvPr/>
        </p:nvSpPr>
        <p:spPr>
          <a:xfrm>
            <a:off x="1125901" y="2189188"/>
            <a:ext cx="1800000" cy="1800000"/>
          </a:xfrm>
          <a:custGeom>
            <a:avLst/>
            <a:gdLst>
              <a:gd name="connsiteX0" fmla="*/ 0 w 1800000"/>
              <a:gd name="connsiteY0" fmla="*/ 0 h 1800000"/>
              <a:gd name="connsiteX1" fmla="*/ 1800000 w 1800000"/>
              <a:gd name="connsiteY1" fmla="*/ 0 h 1800000"/>
              <a:gd name="connsiteX2" fmla="*/ 1800000 w 1800000"/>
              <a:gd name="connsiteY2" fmla="*/ 366040 h 1800000"/>
              <a:gd name="connsiteX3" fmla="*/ 1656604 w 1800000"/>
              <a:gd name="connsiteY3" fmla="*/ 366040 h 1800000"/>
              <a:gd name="connsiteX4" fmla="*/ 1656604 w 1800000"/>
              <a:gd name="connsiteY4" fmla="*/ 157793 h 1800000"/>
              <a:gd name="connsiteX5" fmla="*/ 172635 w 1800000"/>
              <a:gd name="connsiteY5" fmla="*/ 157793 h 1800000"/>
              <a:gd name="connsiteX6" fmla="*/ 172635 w 1800000"/>
              <a:gd name="connsiteY6" fmla="*/ 1641762 h 1800000"/>
              <a:gd name="connsiteX7" fmla="*/ 900000 w 1800000"/>
              <a:gd name="connsiteY7" fmla="*/ 1641762 h 1800000"/>
              <a:gd name="connsiteX8" fmla="*/ 900000 w 1800000"/>
              <a:gd name="connsiteY8" fmla="*/ 1800000 h 1800000"/>
              <a:gd name="connsiteX9" fmla="*/ 0 w 1800000"/>
              <a:gd name="connsiteY9" fmla="*/ 1800000 h 18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000" h="1800000">
                <a:moveTo>
                  <a:pt x="0" y="0"/>
                </a:moveTo>
                <a:lnTo>
                  <a:pt x="1800000" y="0"/>
                </a:lnTo>
                <a:lnTo>
                  <a:pt x="1800000" y="366040"/>
                </a:lnTo>
                <a:lnTo>
                  <a:pt x="1656604" y="366040"/>
                </a:lnTo>
                <a:lnTo>
                  <a:pt x="1656604" y="157793"/>
                </a:lnTo>
                <a:lnTo>
                  <a:pt x="172635" y="157793"/>
                </a:lnTo>
                <a:lnTo>
                  <a:pt x="172635" y="1641762"/>
                </a:lnTo>
                <a:lnTo>
                  <a:pt x="900000" y="1641762"/>
                </a:lnTo>
                <a:lnTo>
                  <a:pt x="900000" y="1800000"/>
                </a:lnTo>
                <a:lnTo>
                  <a:pt x="0" y="1800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9" name="任意多边形: 形状 18"/>
          <p:cNvSpPr/>
          <p:nvPr/>
        </p:nvSpPr>
        <p:spPr>
          <a:xfrm>
            <a:off x="30480" y="5598160"/>
            <a:ext cx="12202160" cy="1259840"/>
          </a:xfrm>
          <a:custGeom>
            <a:avLst/>
            <a:gdLst>
              <a:gd name="connsiteX0" fmla="*/ 10160 w 12222480"/>
              <a:gd name="connsiteY0" fmla="*/ 1087120 h 1910080"/>
              <a:gd name="connsiteX1" fmla="*/ 12222480 w 12222480"/>
              <a:gd name="connsiteY1" fmla="*/ 0 h 1910080"/>
              <a:gd name="connsiteX2" fmla="*/ 12222480 w 12222480"/>
              <a:gd name="connsiteY2" fmla="*/ 1910080 h 1910080"/>
              <a:gd name="connsiteX3" fmla="*/ 0 w 12222480"/>
              <a:gd name="connsiteY3" fmla="*/ 1899920 h 1910080"/>
              <a:gd name="connsiteX4" fmla="*/ 10160 w 12222480"/>
              <a:gd name="connsiteY4" fmla="*/ 1087120 h 19100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22480" h="1910080">
                <a:moveTo>
                  <a:pt x="10160" y="1087120"/>
                </a:moveTo>
                <a:lnTo>
                  <a:pt x="12222480" y="0"/>
                </a:lnTo>
                <a:lnTo>
                  <a:pt x="12222480" y="1910080"/>
                </a:lnTo>
                <a:lnTo>
                  <a:pt x="0" y="1899920"/>
                </a:lnTo>
                <a:lnTo>
                  <a:pt x="10160" y="108712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0" name="任意多边形: 形状 19"/>
          <p:cNvSpPr/>
          <p:nvPr/>
        </p:nvSpPr>
        <p:spPr>
          <a:xfrm flipH="1">
            <a:off x="-40640" y="5585460"/>
            <a:ext cx="12273280" cy="1259840"/>
          </a:xfrm>
          <a:custGeom>
            <a:avLst/>
            <a:gdLst>
              <a:gd name="connsiteX0" fmla="*/ 10160 w 12222480"/>
              <a:gd name="connsiteY0" fmla="*/ 1087120 h 1910080"/>
              <a:gd name="connsiteX1" fmla="*/ 12222480 w 12222480"/>
              <a:gd name="connsiteY1" fmla="*/ 0 h 1910080"/>
              <a:gd name="connsiteX2" fmla="*/ 12222480 w 12222480"/>
              <a:gd name="connsiteY2" fmla="*/ 1910080 h 1910080"/>
              <a:gd name="connsiteX3" fmla="*/ 0 w 12222480"/>
              <a:gd name="connsiteY3" fmla="*/ 1899920 h 1910080"/>
              <a:gd name="connsiteX4" fmla="*/ 10160 w 12222480"/>
              <a:gd name="connsiteY4" fmla="*/ 1087120 h 19100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22480" h="1910080">
                <a:moveTo>
                  <a:pt x="10160" y="1087120"/>
                </a:moveTo>
                <a:lnTo>
                  <a:pt x="12222480" y="0"/>
                </a:lnTo>
                <a:lnTo>
                  <a:pt x="12222480" y="1910080"/>
                </a:lnTo>
                <a:lnTo>
                  <a:pt x="0" y="1899920"/>
                </a:lnTo>
                <a:lnTo>
                  <a:pt x="10160" y="108712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1" name="矩形 20"/>
          <p:cNvSpPr/>
          <p:nvPr/>
        </p:nvSpPr>
        <p:spPr>
          <a:xfrm>
            <a:off x="4033520" y="6134875"/>
            <a:ext cx="4196080" cy="417550"/>
          </a:xfrm>
          <a:prstGeom prst="rect">
            <a:avLst/>
          </a:prstGeom>
        </p:spPr>
        <p:txBody>
          <a:bodyPr wrap="square">
            <a:spAutoFit/>
          </a:bodyPr>
          <a:lstStyle/>
          <a:p>
            <a:pPr algn="dist" hangingPunct="0">
              <a:lnSpc>
                <a:spcPct val="130000"/>
              </a:lnSpc>
            </a:pPr>
            <a:r>
              <a:rPr lang="zh-CN" altLang="en-US" spc="100" dirty="0">
                <a:solidFill>
                  <a:schemeClr val="accent3">
                    <a:lumMod val="20000"/>
                    <a:lumOff val="80000"/>
                  </a:schemeClr>
                </a:solidFill>
                <a:latin typeface="Arial" panose="020B0604020202020204" pitchFamily="34" charset="0"/>
                <a:ea typeface="微软雅黑" panose="020B0503020204020204" pitchFamily="34" charset="-122"/>
                <a:cs typeface="+mn-ea"/>
                <a:sym typeface="Arial" panose="020B0604020202020204" pitchFamily="34" charset="0"/>
              </a:rPr>
              <a:t>厚德 求真 励学 笃行</a:t>
            </a:r>
            <a:endParaRPr lang="en-US" altLang="zh-CN" spc="100" dirty="0">
              <a:solidFill>
                <a:schemeClr val="accent3">
                  <a:lumMod val="20000"/>
                  <a:lumOff val="80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文本框 70"/>
          <p:cNvSpPr txBox="1"/>
          <p:nvPr/>
        </p:nvSpPr>
        <p:spPr>
          <a:xfrm>
            <a:off x="1021685" y="1447967"/>
            <a:ext cx="3374642" cy="1569660"/>
          </a:xfrm>
          <a:prstGeom prst="rect">
            <a:avLst/>
          </a:prstGeom>
          <a:noFill/>
        </p:spPr>
        <p:txBody>
          <a:bodyPr wrap="none" rtlCol="0">
            <a:spAutoFit/>
          </a:bodyPr>
          <a:lstStyle/>
          <a:p>
            <a:r>
              <a:rPr lang="zh-CN" altLang="en-US" sz="9600" b="1" dirty="0">
                <a:solidFill>
                  <a:schemeClr val="accent1"/>
                </a:solidFill>
                <a:effectLst>
                  <a:outerShdw blurRad="50800" dist="38100" dir="2700000" algn="tl" rotWithShape="0">
                    <a:prstClr val="black">
                      <a:alpha val="40000"/>
                    </a:prstClr>
                  </a:outerShdw>
                </a:effectLst>
                <a:latin typeface="Arial" panose="020B0604020202020204" pitchFamily="34" charset="0"/>
                <a:ea typeface="微软雅黑" panose="020B0503020204020204" pitchFamily="34" charset="-122"/>
                <a:cs typeface="+mn-ea"/>
                <a:sym typeface="Arial" panose="020B0604020202020204" pitchFamily="34" charset="0"/>
              </a:rPr>
              <a:t>目  录</a:t>
            </a:r>
          </a:p>
        </p:txBody>
      </p:sp>
      <p:sp>
        <p:nvSpPr>
          <p:cNvPr id="72" name="文本框 71"/>
          <p:cNvSpPr txBox="1"/>
          <p:nvPr/>
        </p:nvSpPr>
        <p:spPr>
          <a:xfrm>
            <a:off x="1216450" y="3132486"/>
            <a:ext cx="3061255" cy="707886"/>
          </a:xfrm>
          <a:prstGeom prst="rect">
            <a:avLst/>
          </a:prstGeom>
          <a:noFill/>
        </p:spPr>
        <p:txBody>
          <a:bodyPr wrap="square" rtlCol="0">
            <a:spAutoFit/>
          </a:bodyPr>
          <a:lstStyle/>
          <a:p>
            <a:pPr algn="dist"/>
            <a:r>
              <a:rPr lang="en-US" altLang="zh-CN" sz="4000" dirty="0">
                <a:solidFill>
                  <a:schemeClr val="accent1"/>
                </a:solidFill>
                <a:effectLst>
                  <a:outerShdw blurRad="50800" dist="38100" dir="2700000" algn="tl" rotWithShape="0">
                    <a:prstClr val="black">
                      <a:alpha val="40000"/>
                    </a:prstClr>
                  </a:outerShdw>
                </a:effectLst>
                <a:latin typeface="Arial" panose="020B0604020202020204" pitchFamily="34" charset="0"/>
                <a:ea typeface="微软雅黑" panose="020B0503020204020204" pitchFamily="34" charset="-122"/>
                <a:cs typeface="+mn-ea"/>
                <a:sym typeface="Arial" panose="020B0604020202020204" pitchFamily="34" charset="0"/>
              </a:rPr>
              <a:t>CONTENT</a:t>
            </a:r>
            <a:endParaRPr lang="zh-CN" altLang="en-US" sz="4000" dirty="0">
              <a:solidFill>
                <a:schemeClr val="accent1"/>
              </a:solidFill>
              <a:effectLst>
                <a:outerShdw blurRad="50800" dist="38100" dir="2700000" algn="tl" rotWithShape="0">
                  <a:prstClr val="black">
                    <a:alpha val="40000"/>
                  </a:prstClr>
                </a:outerShdw>
              </a:effectLst>
              <a:latin typeface="Arial" panose="020B0604020202020204" pitchFamily="34" charset="0"/>
              <a:ea typeface="微软雅黑" panose="020B0503020204020204" pitchFamily="34" charset="-122"/>
              <a:cs typeface="+mn-ea"/>
              <a:sym typeface="Arial" panose="020B0604020202020204" pitchFamily="34" charset="0"/>
            </a:endParaRPr>
          </a:p>
        </p:txBody>
      </p:sp>
      <p:graphicFrame>
        <p:nvGraphicFramePr>
          <p:cNvPr id="73" name="表格 9"/>
          <p:cNvGraphicFramePr>
            <a:graphicFrameLocks noGrp="1"/>
          </p:cNvGraphicFramePr>
          <p:nvPr>
            <p:custDataLst>
              <p:tags r:id="rId1"/>
            </p:custDataLst>
            <p:extLst>
              <p:ext uri="{D42A27DB-BD31-4B8C-83A1-F6EECF244321}">
                <p14:modId xmlns:p14="http://schemas.microsoft.com/office/powerpoint/2010/main" val="686498749"/>
              </p:ext>
            </p:extLst>
          </p:nvPr>
        </p:nvGraphicFramePr>
        <p:xfrm>
          <a:off x="4703774" y="1179000"/>
          <a:ext cx="6594765" cy="4500000"/>
        </p:xfrm>
        <a:graphic>
          <a:graphicData uri="http://schemas.openxmlformats.org/drawingml/2006/table">
            <a:tbl>
              <a:tblPr firstRow="1" bandRow="1">
                <a:tableStyleId>{5C22544A-7EE6-4342-B048-85BDC9FD1C3A}</a:tableStyleId>
              </a:tblPr>
              <a:tblGrid>
                <a:gridCol w="938918">
                  <a:extLst>
                    <a:ext uri="{9D8B030D-6E8A-4147-A177-3AD203B41FA5}">
                      <a16:colId xmlns:a16="http://schemas.microsoft.com/office/drawing/2014/main" val="20000"/>
                    </a:ext>
                  </a:extLst>
                </a:gridCol>
                <a:gridCol w="4442330">
                  <a:extLst>
                    <a:ext uri="{9D8B030D-6E8A-4147-A177-3AD203B41FA5}">
                      <a16:colId xmlns:a16="http://schemas.microsoft.com/office/drawing/2014/main" val="20001"/>
                    </a:ext>
                  </a:extLst>
                </a:gridCol>
                <a:gridCol w="1213517">
                  <a:extLst>
                    <a:ext uri="{9D8B030D-6E8A-4147-A177-3AD203B41FA5}">
                      <a16:colId xmlns:a16="http://schemas.microsoft.com/office/drawing/2014/main" val="20002"/>
                    </a:ext>
                  </a:extLst>
                </a:gridCol>
              </a:tblGrid>
              <a:tr h="900000">
                <a:tc>
                  <a:txBody>
                    <a:bodyPr/>
                    <a:lstStyle/>
                    <a:p>
                      <a:pPr marL="0" indent="0" algn="just" hangingPunct="0">
                        <a:lnSpc>
                          <a:spcPct val="150000"/>
                        </a:lnSpc>
                        <a:buFont typeface="+mj-lt"/>
                        <a:buNone/>
                      </a:pPr>
                      <a:r>
                        <a:rPr lang="zh-CN" altLang="en-US" sz="2400" b="1" spc="100" dirty="0">
                          <a:solidFill>
                            <a:schemeClr val="accent1"/>
                          </a:solidFill>
                          <a:effectLst>
                            <a:outerShdw blurRad="50800" dist="38100" dir="2700000" algn="tl" rotWithShape="0">
                              <a:prstClr val="black">
                                <a:alpha val="40000"/>
                              </a:prstClr>
                            </a:outerShdw>
                          </a:effectLst>
                          <a:latin typeface="Arial" panose="020B0604020202020204" pitchFamily="34" charset="0"/>
                          <a:ea typeface="微软雅黑" panose="020B0503020204020204" pitchFamily="34" charset="-122"/>
                          <a:cs typeface="+mn-ea"/>
                          <a:sym typeface="Arial" panose="020B0604020202020204" pitchFamily="34" charset="0"/>
                        </a:rPr>
                        <a:t>壹</a:t>
                      </a:r>
                      <a:endParaRPr lang="en-US" altLang="zh-CN" sz="2400" b="1" spc="100" dirty="0">
                        <a:solidFill>
                          <a:schemeClr val="accent1"/>
                        </a:solidFill>
                        <a:effectLst>
                          <a:outerShdw blurRad="50800" dist="38100" dir="2700000" algn="tl" rotWithShape="0">
                            <a:prstClr val="black">
                              <a:alpha val="40000"/>
                            </a:prstClr>
                          </a:outerShdw>
                        </a:effectLst>
                        <a:latin typeface="Arial" panose="020B0604020202020204" pitchFamily="34" charset="0"/>
                        <a:ea typeface="微软雅黑" panose="020B0503020204020204" pitchFamily="34" charset="-122"/>
                        <a:cs typeface="+mn-ea"/>
                        <a:sym typeface="Arial" panose="020B0604020202020204" pitchFamily="34" charset="0"/>
                      </a:endParaRPr>
                    </a:p>
                  </a:txBody>
                  <a:tcPr anchor="b">
                    <a:lnL w="12700" cmpd="sng">
                      <a:noFill/>
                    </a:lnL>
                    <a:lnR w="12700" cmpd="sng">
                      <a:noFill/>
                    </a:lnR>
                    <a:lnT w="12700" cmpd="sng">
                      <a:noFill/>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just" hangingPunct="0">
                        <a:lnSpc>
                          <a:spcPct val="130000"/>
                        </a:lnSpc>
                      </a:pPr>
                      <a:r>
                        <a:rPr lang="en-US" altLang="zh-CN" sz="2400" b="1" spc="1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Background</a:t>
                      </a:r>
                      <a:endParaRPr lang="zh-CN" altLang="en-US" sz="2400" b="1" spc="1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endParaRPr>
                    </a:p>
                  </a:txBody>
                  <a:tcPr anchor="b">
                    <a:lnL w="12700" cmpd="sng">
                      <a:noFill/>
                    </a:lnL>
                    <a:lnR w="12700" cmpd="sng">
                      <a:noFill/>
                    </a:lnR>
                    <a:lnT w="12700" cmpd="sng">
                      <a:noFill/>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altLang="zh-CN" sz="2400" b="1" kern="1200" spc="1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04</a:t>
                      </a:r>
                      <a:endParaRPr lang="zh-CN" altLang="en-US" sz="2400" b="1" kern="1200" spc="1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endParaRPr>
                    </a:p>
                  </a:txBody>
                  <a:tcPr anchor="b">
                    <a:lnL w="12700" cmpd="sng">
                      <a:noFill/>
                    </a:lnL>
                    <a:lnR w="12700" cmpd="sng">
                      <a:noFill/>
                    </a:lnR>
                    <a:lnT w="12700" cmpd="sng">
                      <a:noFill/>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900000">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400" b="1" spc="100" dirty="0">
                          <a:solidFill>
                            <a:schemeClr val="accent1"/>
                          </a:solidFill>
                          <a:effectLst>
                            <a:outerShdw blurRad="50800" dist="38100" dir="2700000" algn="tl" rotWithShape="0">
                              <a:prstClr val="black">
                                <a:alpha val="40000"/>
                              </a:prstClr>
                            </a:outerShdw>
                          </a:effectLst>
                          <a:latin typeface="Arial" panose="020B0604020202020204" pitchFamily="34" charset="0"/>
                          <a:ea typeface="微软雅黑" panose="020B0503020204020204" pitchFamily="34" charset="-122"/>
                          <a:cs typeface="+mn-ea"/>
                          <a:sym typeface="Arial" panose="020B0604020202020204" pitchFamily="34" charset="0"/>
                        </a:rPr>
                        <a:t>贰</a:t>
                      </a:r>
                      <a:endParaRPr lang="en-US" altLang="zh-CN" sz="2400" b="1" spc="100" dirty="0">
                        <a:solidFill>
                          <a:schemeClr val="accent1"/>
                        </a:solidFill>
                        <a:effectLst>
                          <a:outerShdw blurRad="50800" dist="38100" dir="2700000" algn="tl" rotWithShape="0">
                            <a:prstClr val="black">
                              <a:alpha val="40000"/>
                            </a:prstClr>
                          </a:outerShdw>
                        </a:effectLst>
                        <a:latin typeface="Arial" panose="020B0604020202020204" pitchFamily="34" charset="0"/>
                        <a:ea typeface="微软雅黑" panose="020B0503020204020204" pitchFamily="34" charset="-122"/>
                        <a:cs typeface="+mn-ea"/>
                        <a:sym typeface="Arial" panose="020B0604020202020204" pitchFamily="34" charset="0"/>
                      </a:endParaRPr>
                    </a:p>
                  </a:txBody>
                  <a:tcPr anchor="b">
                    <a:lnL w="12700" cmpd="sng">
                      <a:noFill/>
                    </a:lnL>
                    <a:lnR w="12700" cmpd="sng">
                      <a:noFill/>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just" defTabSz="914400" rtl="0" eaLnBrk="1" latinLnBrk="0" hangingPunct="0">
                        <a:lnSpc>
                          <a:spcPct val="130000"/>
                        </a:lnSpc>
                      </a:pPr>
                      <a:r>
                        <a:rPr lang="en-US" altLang="zh-CN" sz="2400" b="1" kern="1200" spc="100" dirty="0">
                          <a:solidFill>
                            <a:schemeClr val="accent1"/>
                          </a:solidFill>
                          <a:latin typeface="Arial" panose="020B0604020202020204" pitchFamily="34" charset="0"/>
                          <a:ea typeface="微软雅黑" panose="020B0503020204020204" pitchFamily="34" charset="-122"/>
                          <a:cs typeface="+mn-ea"/>
                        </a:rPr>
                        <a:t>Deep Equilibrium Models</a:t>
                      </a:r>
                      <a:endParaRPr lang="en-US" altLang="zh-CN" sz="2400" b="1" kern="1200" spc="1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endParaRPr>
                    </a:p>
                  </a:txBody>
                  <a:tcPr anchor="b">
                    <a:lnL w="12700" cmpd="sng">
                      <a:noFill/>
                    </a:lnL>
                    <a:lnR w="12700" cmpd="sng">
                      <a:noFill/>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altLang="zh-CN" sz="2400" b="1" kern="1200" spc="1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09</a:t>
                      </a:r>
                      <a:endParaRPr lang="zh-CN" altLang="en-US" sz="2400" b="1" kern="1200" spc="1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endParaRPr>
                    </a:p>
                  </a:txBody>
                  <a:tcPr anchor="b">
                    <a:lnL w="12700" cmpd="sng">
                      <a:noFill/>
                    </a:lnL>
                    <a:lnR w="12700" cmpd="sng">
                      <a:noFill/>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900000">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400" b="1" spc="100" dirty="0">
                          <a:solidFill>
                            <a:schemeClr val="accent1"/>
                          </a:solidFill>
                          <a:effectLst>
                            <a:outerShdw blurRad="50800" dist="38100" dir="2700000" algn="tl" rotWithShape="0">
                              <a:prstClr val="black">
                                <a:alpha val="40000"/>
                              </a:prstClr>
                            </a:outerShdw>
                          </a:effectLst>
                          <a:latin typeface="Arial" panose="020B0604020202020204" pitchFamily="34" charset="0"/>
                          <a:ea typeface="微软雅黑" panose="020B0503020204020204" pitchFamily="34" charset="-122"/>
                          <a:cs typeface="+mn-ea"/>
                          <a:sym typeface="Arial" panose="020B0604020202020204" pitchFamily="34" charset="0"/>
                        </a:rPr>
                        <a:t>叁</a:t>
                      </a:r>
                      <a:endParaRPr lang="en-US" altLang="zh-CN" sz="2400" b="1" spc="100" dirty="0">
                        <a:solidFill>
                          <a:schemeClr val="accent1"/>
                        </a:solidFill>
                        <a:effectLst>
                          <a:outerShdw blurRad="50800" dist="38100" dir="2700000" algn="tl" rotWithShape="0">
                            <a:prstClr val="black">
                              <a:alpha val="40000"/>
                            </a:prstClr>
                          </a:outerShdw>
                        </a:effectLst>
                        <a:latin typeface="Arial" panose="020B0604020202020204" pitchFamily="34" charset="0"/>
                        <a:ea typeface="微软雅黑" panose="020B0503020204020204" pitchFamily="34" charset="-122"/>
                        <a:cs typeface="+mn-ea"/>
                        <a:sym typeface="Arial" panose="020B0604020202020204" pitchFamily="34" charset="0"/>
                      </a:endParaRPr>
                    </a:p>
                  </a:txBody>
                  <a:tcPr anchor="b">
                    <a:lnL w="12700" cmpd="sng">
                      <a:noFill/>
                    </a:lnL>
                    <a:lnR w="12700" cmpd="sng">
                      <a:noFill/>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just" defTabSz="914400" rtl="0" eaLnBrk="1" latinLnBrk="0" hangingPunct="0">
                        <a:lnSpc>
                          <a:spcPct val="130000"/>
                        </a:lnSpc>
                      </a:pPr>
                      <a:r>
                        <a:rPr lang="en-US" altLang="zh-CN" sz="2400" b="1" kern="1200" spc="1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Optimization Induced</a:t>
                      </a:r>
                      <a:endParaRPr lang="zh-CN" altLang="en-US" sz="2400" b="1" kern="1200" spc="1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endParaRPr>
                    </a:p>
                  </a:txBody>
                  <a:tcPr anchor="b">
                    <a:lnL w="12700" cmpd="sng">
                      <a:noFill/>
                    </a:lnL>
                    <a:lnR w="12700" cmpd="sng">
                      <a:noFill/>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altLang="zh-CN" sz="2400" b="1" kern="1200" spc="1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20</a:t>
                      </a:r>
                      <a:endParaRPr lang="zh-CN" altLang="en-US" sz="2400" b="1" kern="1200" spc="1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endParaRPr>
                    </a:p>
                  </a:txBody>
                  <a:tcPr anchor="b">
                    <a:lnL w="12700" cmpd="sng">
                      <a:noFill/>
                    </a:lnL>
                    <a:lnR w="12700" cmpd="sng">
                      <a:noFill/>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900000">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400" b="1" spc="100" dirty="0">
                          <a:solidFill>
                            <a:schemeClr val="accent1"/>
                          </a:solidFill>
                          <a:effectLst>
                            <a:outerShdw blurRad="50800" dist="38100" dir="2700000" algn="tl" rotWithShape="0">
                              <a:prstClr val="black">
                                <a:alpha val="40000"/>
                              </a:prstClr>
                            </a:outerShdw>
                          </a:effectLst>
                          <a:latin typeface="Arial" panose="020B0604020202020204" pitchFamily="34" charset="0"/>
                          <a:ea typeface="微软雅黑" panose="020B0503020204020204" pitchFamily="34" charset="-122"/>
                          <a:cs typeface="+mn-ea"/>
                          <a:sym typeface="Arial" panose="020B0604020202020204" pitchFamily="34" charset="0"/>
                        </a:rPr>
                        <a:t>肆</a:t>
                      </a:r>
                      <a:endParaRPr lang="en-US" altLang="zh-CN" sz="2400" b="1" spc="100" dirty="0">
                        <a:solidFill>
                          <a:schemeClr val="accent1"/>
                        </a:solidFill>
                        <a:effectLst>
                          <a:outerShdw blurRad="50800" dist="38100" dir="2700000" algn="tl" rotWithShape="0">
                            <a:prstClr val="black">
                              <a:alpha val="40000"/>
                            </a:prstClr>
                          </a:outerShdw>
                        </a:effectLst>
                        <a:latin typeface="Arial" panose="020B0604020202020204" pitchFamily="34" charset="0"/>
                        <a:ea typeface="微软雅黑" panose="020B0503020204020204" pitchFamily="34" charset="-122"/>
                        <a:cs typeface="+mn-ea"/>
                        <a:sym typeface="Arial" panose="020B0604020202020204" pitchFamily="34" charset="0"/>
                      </a:endParaRPr>
                    </a:p>
                  </a:txBody>
                  <a:tcPr anchor="b">
                    <a:lnL w="12700" cmpd="sng">
                      <a:noFill/>
                    </a:lnL>
                    <a:lnR w="12700" cmpd="sng">
                      <a:noFill/>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just" hangingPunct="0">
                        <a:lnSpc>
                          <a:spcPct val="130000"/>
                        </a:lnSpc>
                      </a:pPr>
                      <a:r>
                        <a:rPr lang="en-US" altLang="zh-CN" sz="2400" b="1" spc="1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Customized Properties</a:t>
                      </a:r>
                      <a:endParaRPr lang="zh-CN" altLang="en-US" sz="2400" b="1" spc="1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endParaRPr>
                    </a:p>
                  </a:txBody>
                  <a:tcPr anchor="b">
                    <a:lnL w="12700" cmpd="sng">
                      <a:noFill/>
                    </a:lnL>
                    <a:lnR w="12700" cmpd="sng">
                      <a:noFill/>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altLang="zh-CN" sz="2400" b="1" kern="1200" spc="1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34</a:t>
                      </a:r>
                      <a:endParaRPr lang="zh-CN" altLang="en-US" sz="2400" b="1" kern="1200" spc="1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endParaRPr>
                    </a:p>
                  </a:txBody>
                  <a:tcPr anchor="b">
                    <a:lnL w="12700" cmpd="sng">
                      <a:noFill/>
                    </a:lnL>
                    <a:lnR w="12700" cmpd="sng">
                      <a:noFill/>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900000">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400" b="1" spc="100" dirty="0">
                          <a:solidFill>
                            <a:schemeClr val="accent1"/>
                          </a:solidFill>
                          <a:effectLst>
                            <a:outerShdw blurRad="50800" dist="38100" dir="2700000" algn="tl" rotWithShape="0">
                              <a:prstClr val="black">
                                <a:alpha val="40000"/>
                              </a:prstClr>
                            </a:outerShdw>
                          </a:effectLst>
                          <a:latin typeface="Arial" panose="020B0604020202020204" pitchFamily="34" charset="0"/>
                          <a:ea typeface="微软雅黑" panose="020B0503020204020204" pitchFamily="34" charset="-122"/>
                          <a:cs typeface="+mn-ea"/>
                          <a:sym typeface="Arial" panose="020B0604020202020204" pitchFamily="34" charset="0"/>
                        </a:rPr>
                        <a:t>伍</a:t>
                      </a:r>
                      <a:endParaRPr lang="en-US" altLang="zh-CN" sz="2400" b="1" spc="100" dirty="0">
                        <a:solidFill>
                          <a:schemeClr val="accent1"/>
                        </a:solidFill>
                        <a:effectLst>
                          <a:outerShdw blurRad="50800" dist="38100" dir="2700000" algn="tl" rotWithShape="0">
                            <a:prstClr val="black">
                              <a:alpha val="40000"/>
                            </a:prstClr>
                          </a:outerShdw>
                        </a:effectLst>
                        <a:latin typeface="Arial" panose="020B0604020202020204" pitchFamily="34" charset="0"/>
                        <a:ea typeface="微软雅黑" panose="020B0503020204020204" pitchFamily="34" charset="-122"/>
                        <a:cs typeface="+mn-ea"/>
                        <a:sym typeface="Arial" panose="020B0604020202020204" pitchFamily="34" charset="0"/>
                      </a:endParaRPr>
                    </a:p>
                  </a:txBody>
                  <a:tcPr anchor="b">
                    <a:lnL w="12700" cmpd="sng">
                      <a:noFill/>
                    </a:lnL>
                    <a:lnR w="12700" cmpd="sng">
                      <a:noFill/>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just" hangingPunct="0">
                        <a:lnSpc>
                          <a:spcPct val="130000"/>
                        </a:lnSpc>
                      </a:pPr>
                      <a:r>
                        <a:rPr lang="en-US" altLang="zh-CN" sz="2400" b="1" spc="1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Experiments</a:t>
                      </a:r>
                      <a:endParaRPr lang="zh-CN" altLang="en-US" sz="2400" b="1" spc="1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endParaRPr>
                    </a:p>
                  </a:txBody>
                  <a:tcPr anchor="b">
                    <a:lnL w="12700" cmpd="sng">
                      <a:noFill/>
                    </a:lnL>
                    <a:lnR w="12700" cmpd="sng">
                      <a:noFill/>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altLang="zh-CN" sz="2400" b="1" kern="1200" spc="1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42</a:t>
                      </a:r>
                      <a:endParaRPr lang="zh-CN" altLang="en-US" sz="2400" b="1" kern="1200" spc="1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endParaRPr>
                    </a:p>
                  </a:txBody>
                  <a:tcPr anchor="b">
                    <a:lnL w="12700" cmpd="sng">
                      <a:noFill/>
                    </a:lnL>
                    <a:lnR w="12700" cmpd="sng">
                      <a:noFill/>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bl>
          </a:graphicData>
        </a:graphic>
      </p:graphicFrame>
      <p:sp>
        <p:nvSpPr>
          <p:cNvPr id="80" name="矩形 79"/>
          <p:cNvSpPr/>
          <p:nvPr/>
        </p:nvSpPr>
        <p:spPr>
          <a:xfrm>
            <a:off x="0" y="6545484"/>
            <a:ext cx="12192000" cy="3125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81" name="组合 80"/>
          <p:cNvGrpSpPr/>
          <p:nvPr/>
        </p:nvGrpSpPr>
        <p:grpSpPr>
          <a:xfrm rot="5400000">
            <a:off x="178349" y="-178349"/>
            <a:ext cx="815032" cy="1171729"/>
            <a:chOff x="136270" y="441325"/>
            <a:chExt cx="2690232" cy="1572670"/>
          </a:xfrm>
        </p:grpSpPr>
        <p:sp>
          <p:nvSpPr>
            <p:cNvPr id="82" name="矩形 81"/>
            <p:cNvSpPr/>
            <p:nvPr/>
          </p:nvSpPr>
          <p:spPr>
            <a:xfrm>
              <a:off x="136270" y="441325"/>
              <a:ext cx="361442" cy="1572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3" name="矩形 82"/>
            <p:cNvSpPr/>
            <p:nvPr/>
          </p:nvSpPr>
          <p:spPr>
            <a:xfrm>
              <a:off x="731812" y="441325"/>
              <a:ext cx="361442" cy="1572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4" name="矩形 83"/>
            <p:cNvSpPr/>
            <p:nvPr/>
          </p:nvSpPr>
          <p:spPr>
            <a:xfrm>
              <a:off x="1327355" y="441325"/>
              <a:ext cx="361442" cy="1572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5" name="矩形 84"/>
            <p:cNvSpPr/>
            <p:nvPr/>
          </p:nvSpPr>
          <p:spPr>
            <a:xfrm>
              <a:off x="1922897" y="441325"/>
              <a:ext cx="361442" cy="1572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6" name="矩形 85"/>
            <p:cNvSpPr/>
            <p:nvPr/>
          </p:nvSpPr>
          <p:spPr>
            <a:xfrm>
              <a:off x="2465060" y="441325"/>
              <a:ext cx="361442" cy="1572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87" name="组合 86"/>
          <p:cNvGrpSpPr/>
          <p:nvPr/>
        </p:nvGrpSpPr>
        <p:grpSpPr>
          <a:xfrm rot="16200000">
            <a:off x="10974982" y="5053481"/>
            <a:ext cx="1846660" cy="587375"/>
            <a:chOff x="136270" y="441325"/>
            <a:chExt cx="2690232" cy="1572670"/>
          </a:xfrm>
        </p:grpSpPr>
        <p:sp>
          <p:nvSpPr>
            <p:cNvPr id="88" name="矩形 87"/>
            <p:cNvSpPr/>
            <p:nvPr/>
          </p:nvSpPr>
          <p:spPr>
            <a:xfrm>
              <a:off x="136270" y="441325"/>
              <a:ext cx="361442" cy="1572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9" name="矩形 88"/>
            <p:cNvSpPr/>
            <p:nvPr/>
          </p:nvSpPr>
          <p:spPr>
            <a:xfrm>
              <a:off x="731812" y="441325"/>
              <a:ext cx="361442" cy="1572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0" name="矩形 89"/>
            <p:cNvSpPr/>
            <p:nvPr/>
          </p:nvSpPr>
          <p:spPr>
            <a:xfrm>
              <a:off x="1327355" y="441325"/>
              <a:ext cx="361442" cy="1572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1" name="矩形 90"/>
            <p:cNvSpPr/>
            <p:nvPr/>
          </p:nvSpPr>
          <p:spPr>
            <a:xfrm>
              <a:off x="1922897" y="441325"/>
              <a:ext cx="361442" cy="1572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2" name="矩形 91"/>
            <p:cNvSpPr/>
            <p:nvPr/>
          </p:nvSpPr>
          <p:spPr>
            <a:xfrm>
              <a:off x="2465060" y="441325"/>
              <a:ext cx="361442" cy="1572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p:cNvGrpSpPr/>
          <p:nvPr/>
        </p:nvGrpSpPr>
        <p:grpSpPr>
          <a:xfrm>
            <a:off x="554657" y="1370503"/>
            <a:ext cx="6252527" cy="1899920"/>
            <a:chOff x="1397953" y="924560"/>
            <a:chExt cx="6252527" cy="1899920"/>
          </a:xfrm>
        </p:grpSpPr>
        <p:sp>
          <p:nvSpPr>
            <p:cNvPr id="8" name="文本框 7"/>
            <p:cNvSpPr txBox="1"/>
            <p:nvPr/>
          </p:nvSpPr>
          <p:spPr>
            <a:xfrm>
              <a:off x="1397953" y="924560"/>
              <a:ext cx="577215" cy="1170940"/>
            </a:xfrm>
            <a:prstGeom prst="rect">
              <a:avLst/>
            </a:prstGeom>
            <a:noFill/>
          </p:spPr>
          <p:txBody>
            <a:bodyPr wrap="none" rtlCol="0">
              <a:spAutoFit/>
            </a:bodyPr>
            <a:lstStyle/>
            <a:p>
              <a:pPr algn="just" hangingPunct="0">
                <a:lnSpc>
                  <a:spcPct val="130000"/>
                </a:lnSpc>
              </a:pPr>
              <a:r>
                <a:rPr lang="en-US" altLang="zh-CN" sz="5400" i="1" spc="1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1</a:t>
              </a:r>
            </a:p>
          </p:txBody>
        </p:sp>
        <p:sp>
          <p:nvSpPr>
            <p:cNvPr id="10" name="文本框 9"/>
            <p:cNvSpPr txBox="1"/>
            <p:nvPr/>
          </p:nvSpPr>
          <p:spPr>
            <a:xfrm>
              <a:off x="2011684" y="1377240"/>
              <a:ext cx="1503680" cy="570865"/>
            </a:xfrm>
            <a:prstGeom prst="rect">
              <a:avLst/>
            </a:prstGeom>
            <a:noFill/>
          </p:spPr>
          <p:txBody>
            <a:bodyPr wrap="none" rtlCol="0">
              <a:spAutoFit/>
            </a:bodyPr>
            <a:lstStyle/>
            <a:p>
              <a:pPr algn="just" hangingPunct="0">
                <a:lnSpc>
                  <a:spcPct val="130000"/>
                </a:lnSpc>
              </a:pPr>
              <a:r>
                <a:rPr lang="en-US" altLang="zh-CN" sz="2400" i="1" spc="1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Part One</a:t>
              </a:r>
              <a:endParaRPr lang="zh-CN" altLang="en-US" sz="2400" i="1" spc="1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1" name="文本框 10"/>
            <p:cNvSpPr txBox="1"/>
            <p:nvPr/>
          </p:nvSpPr>
          <p:spPr>
            <a:xfrm>
              <a:off x="1519414" y="1981662"/>
              <a:ext cx="3302507" cy="809261"/>
            </a:xfrm>
            <a:prstGeom prst="rect">
              <a:avLst/>
            </a:prstGeom>
            <a:noFill/>
          </p:spPr>
          <p:txBody>
            <a:bodyPr wrap="none" rtlCol="0">
              <a:spAutoFit/>
            </a:bodyPr>
            <a:lstStyle/>
            <a:p>
              <a:pPr algn="just" hangingPunct="0">
                <a:lnSpc>
                  <a:spcPct val="130000"/>
                </a:lnSpc>
              </a:pPr>
              <a:r>
                <a:rPr lang="en-US" altLang="zh-CN" sz="4000" b="1" spc="1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Background</a:t>
              </a:r>
              <a:endParaRPr lang="zh-CN" altLang="en-US" sz="4000" b="1" spc="1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endParaRPr>
            </a:p>
          </p:txBody>
        </p:sp>
        <p:cxnSp>
          <p:nvCxnSpPr>
            <p:cNvPr id="12" name="直接连接符 11"/>
            <p:cNvCxnSpPr/>
            <p:nvPr/>
          </p:nvCxnSpPr>
          <p:spPr>
            <a:xfrm>
              <a:off x="1519414" y="2824480"/>
              <a:ext cx="6131066" cy="0"/>
            </a:xfrm>
            <a:prstGeom prst="line">
              <a:avLst/>
            </a:prstGeom>
            <a:ln w="15875"/>
          </p:spPr>
          <p:style>
            <a:lnRef idx="1">
              <a:schemeClr val="accent1"/>
            </a:lnRef>
            <a:fillRef idx="0">
              <a:schemeClr val="accent1"/>
            </a:fillRef>
            <a:effectRef idx="0">
              <a:schemeClr val="accent1"/>
            </a:effectRef>
            <a:fontRef idx="minor">
              <a:schemeClr val="tx1"/>
            </a:fontRef>
          </p:style>
        </p:cxnSp>
      </p:grpSp>
      <p:sp>
        <p:nvSpPr>
          <p:cNvPr id="26" name="矩形 25"/>
          <p:cNvSpPr/>
          <p:nvPr/>
        </p:nvSpPr>
        <p:spPr>
          <a:xfrm>
            <a:off x="8852463" y="1829524"/>
            <a:ext cx="2722880" cy="3169285"/>
          </a:xfrm>
          <a:prstGeom prst="rect">
            <a:avLst/>
          </a:prstGeom>
        </p:spPr>
        <p:txBody>
          <a:bodyPr wrap="none">
            <a:spAutoFit/>
          </a:bodyPr>
          <a:lstStyle/>
          <a:p>
            <a:r>
              <a:rPr lang="zh-CN" altLang="en-US" sz="20000" b="1" dirty="0">
                <a:solidFill>
                  <a:srgbClr val="FFF2CC"/>
                </a:solidFill>
                <a:latin typeface="Arial" panose="020B0604020202020204" pitchFamily="34" charset="0"/>
                <a:ea typeface="微软雅黑" panose="020B0503020204020204" pitchFamily="34" charset="-122"/>
                <a:cs typeface="+mn-ea"/>
                <a:sym typeface="Arial" panose="020B0604020202020204" pitchFamily="34" charset="0"/>
              </a:rPr>
              <a:t>壹</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2690" y="220338"/>
            <a:ext cx="10515600" cy="516968"/>
          </a:xfrm>
        </p:spPr>
        <p:txBody>
          <a:bodyPr>
            <a:normAutofit fontScale="90000"/>
          </a:bodyPr>
          <a:lstStyle/>
          <a:p>
            <a:r>
              <a:rPr lang="en-US" altLang="zh-CN" sz="3110" dirty="0">
                <a:latin typeface="Arial" panose="020B0604020202020204" pitchFamily="34" charset="0"/>
                <a:ea typeface="微软雅黑" panose="020B0503020204020204" pitchFamily="34" charset="-122"/>
                <a:cs typeface="+mn-ea"/>
                <a:sym typeface="Arial" panose="020B0604020202020204" pitchFamily="34" charset="0"/>
              </a:rPr>
              <a:t>Mathematical Interpretability of NNs</a:t>
            </a:r>
            <a:endParaRPr lang="zh-CN" altLang="en-US" sz="311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7" name="日期占位符 16"/>
          <p:cNvSpPr>
            <a:spLocks noGrp="1"/>
          </p:cNvSpPr>
          <p:nvPr>
            <p:ph type="dt" sz="half" idx="10"/>
          </p:nvPr>
        </p:nvSpPr>
        <p:spPr/>
        <p:txBody>
          <a:bodyPr/>
          <a:lstStyle/>
          <a:p>
            <a:fld id="{33025BDD-DB36-47A6-95A1-4AC16FAA9E08}" type="datetime1">
              <a:rPr lang="zh-CN" altLang="en-US" smtClean="0">
                <a:latin typeface="Arial" panose="020B0604020202020204" pitchFamily="34" charset="0"/>
                <a:cs typeface="+mn-ea"/>
                <a:sym typeface="Arial" panose="020B0604020202020204" pitchFamily="34" charset="0"/>
              </a:rPr>
              <a:t>2024/3/13</a:t>
            </a:fld>
            <a:endParaRPr lang="zh-CN" altLang="en-US" dirty="0">
              <a:latin typeface="Arial" panose="020B0604020202020204" pitchFamily="34" charset="0"/>
              <a:cs typeface="+mn-ea"/>
              <a:sym typeface="Arial" panose="020B0604020202020204" pitchFamily="34" charset="0"/>
            </a:endParaRPr>
          </a:p>
        </p:txBody>
      </p:sp>
      <p:sp>
        <p:nvSpPr>
          <p:cNvPr id="18" name="页脚占位符 17"/>
          <p:cNvSpPr>
            <a:spLocks noGrp="1"/>
          </p:cNvSpPr>
          <p:nvPr>
            <p:ph type="ftr" sz="quarter" idx="11"/>
          </p:nvPr>
        </p:nvSpPr>
        <p:spPr/>
        <p:txBody>
          <a:bodyPr/>
          <a:lstStyle/>
          <a:p>
            <a:r>
              <a:rPr lang="zh-CN" altLang="en-US">
                <a:latin typeface="Arial" panose="020B0604020202020204" pitchFamily="34" charset="0"/>
                <a:cs typeface="+mn-ea"/>
                <a:sym typeface="Arial" panose="020B0604020202020204" pitchFamily="34" charset="0"/>
              </a:rPr>
              <a:t>西安电子科技大学</a:t>
            </a:r>
            <a:endParaRPr lang="zh-CN" altLang="en-US" dirty="0">
              <a:latin typeface="Arial" panose="020B0604020202020204" pitchFamily="34" charset="0"/>
              <a:cs typeface="+mn-ea"/>
              <a:sym typeface="Arial" panose="020B0604020202020204" pitchFamily="34" charset="0"/>
            </a:endParaRPr>
          </a:p>
        </p:txBody>
      </p:sp>
      <p:sp>
        <p:nvSpPr>
          <p:cNvPr id="19" name="灯片编号占位符 18"/>
          <p:cNvSpPr>
            <a:spLocks noGrp="1"/>
          </p:cNvSpPr>
          <p:nvPr>
            <p:ph type="sldNum" sz="quarter" idx="12"/>
          </p:nvPr>
        </p:nvSpPr>
        <p:spPr/>
        <p:txBody>
          <a:bodyPr/>
          <a:lstStyle/>
          <a:p>
            <a:fld id="{33B9A5AF-BDD6-4E14-989F-CF034C94E4CA}" type="slidenum">
              <a:rPr lang="zh-CN" altLang="en-US" smtClean="0">
                <a:latin typeface="Arial" panose="020B0604020202020204" pitchFamily="34" charset="0"/>
                <a:cs typeface="+mn-ea"/>
                <a:sym typeface="Arial" panose="020B0604020202020204" pitchFamily="34" charset="0"/>
              </a:rPr>
              <a:t>4</a:t>
            </a:fld>
            <a:endParaRPr lang="zh-CN" altLang="en-US" dirty="0">
              <a:latin typeface="Arial" panose="020B0604020202020204" pitchFamily="34" charset="0"/>
              <a:cs typeface="+mn-ea"/>
              <a:sym typeface="Arial" panose="020B0604020202020204" pitchFamily="34" charset="0"/>
            </a:endParaRPr>
          </a:p>
        </p:txBody>
      </p:sp>
      <p:pic>
        <p:nvPicPr>
          <p:cNvPr id="6" name="图片 5">
            <a:extLst>
              <a:ext uri="{FF2B5EF4-FFF2-40B4-BE49-F238E27FC236}">
                <a16:creationId xmlns:a16="http://schemas.microsoft.com/office/drawing/2014/main" id="{8CFB4D55-79F7-4761-8526-EDA99768AB6A}"/>
              </a:ext>
            </a:extLst>
          </p:cNvPr>
          <p:cNvPicPr>
            <a:picLocks noChangeAspect="1"/>
          </p:cNvPicPr>
          <p:nvPr/>
        </p:nvPicPr>
        <p:blipFill>
          <a:blip r:embed="rId3"/>
          <a:stretch>
            <a:fillRect/>
          </a:stretch>
        </p:blipFill>
        <p:spPr>
          <a:xfrm>
            <a:off x="1020292" y="874238"/>
            <a:ext cx="3502847" cy="1536543"/>
          </a:xfrm>
          <a:prstGeom prst="rect">
            <a:avLst/>
          </a:prstGeom>
        </p:spPr>
      </p:pic>
      <p:pic>
        <p:nvPicPr>
          <p:cNvPr id="7" name="图片 6">
            <a:extLst>
              <a:ext uri="{FF2B5EF4-FFF2-40B4-BE49-F238E27FC236}">
                <a16:creationId xmlns:a16="http://schemas.microsoft.com/office/drawing/2014/main" id="{B6712EFC-8538-4A15-974E-6F106C84C528}"/>
              </a:ext>
            </a:extLst>
          </p:cNvPr>
          <p:cNvPicPr>
            <a:picLocks noChangeAspect="1"/>
          </p:cNvPicPr>
          <p:nvPr/>
        </p:nvPicPr>
        <p:blipFill>
          <a:blip r:embed="rId4"/>
          <a:stretch>
            <a:fillRect/>
          </a:stretch>
        </p:blipFill>
        <p:spPr>
          <a:xfrm>
            <a:off x="838200" y="2538271"/>
            <a:ext cx="3943205" cy="1965343"/>
          </a:xfrm>
          <a:prstGeom prst="rect">
            <a:avLst/>
          </a:prstGeom>
        </p:spPr>
      </p:pic>
      <p:pic>
        <p:nvPicPr>
          <p:cNvPr id="8" name="图片 7">
            <a:extLst>
              <a:ext uri="{FF2B5EF4-FFF2-40B4-BE49-F238E27FC236}">
                <a16:creationId xmlns:a16="http://schemas.microsoft.com/office/drawing/2014/main" id="{F2B03676-AAE3-41A9-BBC7-6DC409758F4D}"/>
              </a:ext>
            </a:extLst>
          </p:cNvPr>
          <p:cNvPicPr>
            <a:picLocks noChangeAspect="1"/>
          </p:cNvPicPr>
          <p:nvPr/>
        </p:nvPicPr>
        <p:blipFill>
          <a:blip r:embed="rId5"/>
          <a:stretch>
            <a:fillRect/>
          </a:stretch>
        </p:blipFill>
        <p:spPr>
          <a:xfrm>
            <a:off x="838199" y="4578980"/>
            <a:ext cx="3567869" cy="1778289"/>
          </a:xfrm>
          <a:prstGeom prst="rect">
            <a:avLst/>
          </a:prstGeom>
        </p:spPr>
      </p:pic>
      <p:pic>
        <p:nvPicPr>
          <p:cNvPr id="9" name="图片 8">
            <a:extLst>
              <a:ext uri="{FF2B5EF4-FFF2-40B4-BE49-F238E27FC236}">
                <a16:creationId xmlns:a16="http://schemas.microsoft.com/office/drawing/2014/main" id="{4F19CB70-147E-476C-892C-4C8A2085E114}"/>
              </a:ext>
            </a:extLst>
          </p:cNvPr>
          <p:cNvPicPr>
            <a:picLocks noChangeAspect="1"/>
          </p:cNvPicPr>
          <p:nvPr/>
        </p:nvPicPr>
        <p:blipFill>
          <a:blip r:embed="rId6"/>
          <a:stretch>
            <a:fillRect/>
          </a:stretch>
        </p:blipFill>
        <p:spPr>
          <a:xfrm>
            <a:off x="4942925" y="1317250"/>
            <a:ext cx="4947950" cy="641077"/>
          </a:xfrm>
          <a:prstGeom prst="rect">
            <a:avLst/>
          </a:prstGeom>
        </p:spPr>
      </p:pic>
      <p:pic>
        <p:nvPicPr>
          <p:cNvPr id="10" name="图片 9">
            <a:extLst>
              <a:ext uri="{FF2B5EF4-FFF2-40B4-BE49-F238E27FC236}">
                <a16:creationId xmlns:a16="http://schemas.microsoft.com/office/drawing/2014/main" id="{6FD8C3C0-649E-468B-9521-64363A0F1170}"/>
              </a:ext>
            </a:extLst>
          </p:cNvPr>
          <p:cNvPicPr>
            <a:picLocks noChangeAspect="1"/>
          </p:cNvPicPr>
          <p:nvPr/>
        </p:nvPicPr>
        <p:blipFill>
          <a:blip r:embed="rId7"/>
          <a:stretch>
            <a:fillRect/>
          </a:stretch>
        </p:blipFill>
        <p:spPr>
          <a:xfrm>
            <a:off x="4781405" y="2954690"/>
            <a:ext cx="3601606" cy="830736"/>
          </a:xfrm>
          <a:prstGeom prst="rect">
            <a:avLst/>
          </a:prstGeom>
        </p:spPr>
      </p:pic>
      <p:pic>
        <p:nvPicPr>
          <p:cNvPr id="12" name="图片 11">
            <a:extLst>
              <a:ext uri="{FF2B5EF4-FFF2-40B4-BE49-F238E27FC236}">
                <a16:creationId xmlns:a16="http://schemas.microsoft.com/office/drawing/2014/main" id="{6613C939-2C25-48A6-B6EE-07282B082D35}"/>
              </a:ext>
            </a:extLst>
          </p:cNvPr>
          <p:cNvPicPr>
            <a:picLocks noChangeAspect="1"/>
          </p:cNvPicPr>
          <p:nvPr/>
        </p:nvPicPr>
        <p:blipFill rotWithShape="1">
          <a:blip r:embed="rId8"/>
          <a:srcRect b="87378"/>
          <a:stretch/>
        </p:blipFill>
        <p:spPr>
          <a:xfrm>
            <a:off x="9811763" y="1372035"/>
            <a:ext cx="1413206" cy="516968"/>
          </a:xfrm>
          <a:prstGeom prst="rect">
            <a:avLst/>
          </a:prstGeom>
        </p:spPr>
      </p:pic>
      <p:pic>
        <p:nvPicPr>
          <p:cNvPr id="16" name="图片 15">
            <a:extLst>
              <a:ext uri="{FF2B5EF4-FFF2-40B4-BE49-F238E27FC236}">
                <a16:creationId xmlns:a16="http://schemas.microsoft.com/office/drawing/2014/main" id="{3A15B31E-CF54-4FCB-8D62-DD9C39FCD0E0}"/>
              </a:ext>
            </a:extLst>
          </p:cNvPr>
          <p:cNvPicPr>
            <a:picLocks noChangeAspect="1"/>
          </p:cNvPicPr>
          <p:nvPr/>
        </p:nvPicPr>
        <p:blipFill rotWithShape="1">
          <a:blip r:embed="rId8"/>
          <a:srcRect t="37386" b="46962"/>
          <a:stretch/>
        </p:blipFill>
        <p:spPr>
          <a:xfrm>
            <a:off x="9811763" y="3049519"/>
            <a:ext cx="1413206" cy="641078"/>
          </a:xfrm>
          <a:prstGeom prst="rect">
            <a:avLst/>
          </a:prstGeom>
        </p:spPr>
      </p:pic>
      <p:pic>
        <p:nvPicPr>
          <p:cNvPr id="20" name="图片 19">
            <a:extLst>
              <a:ext uri="{FF2B5EF4-FFF2-40B4-BE49-F238E27FC236}">
                <a16:creationId xmlns:a16="http://schemas.microsoft.com/office/drawing/2014/main" id="{EA2EEC7A-49C8-4A4B-BBA7-E6D47DD317EF}"/>
              </a:ext>
            </a:extLst>
          </p:cNvPr>
          <p:cNvPicPr>
            <a:picLocks noChangeAspect="1"/>
          </p:cNvPicPr>
          <p:nvPr/>
        </p:nvPicPr>
        <p:blipFill rotWithShape="1">
          <a:blip r:embed="rId8"/>
          <a:srcRect t="80529" b="4112"/>
          <a:stretch/>
        </p:blipFill>
        <p:spPr>
          <a:xfrm>
            <a:off x="9811763" y="5153123"/>
            <a:ext cx="1413206" cy="629083"/>
          </a:xfrm>
          <a:prstGeom prst="rect">
            <a:avLst/>
          </a:prstGeom>
        </p:spPr>
      </p:pic>
      <p:pic>
        <p:nvPicPr>
          <p:cNvPr id="13" name="图片 12">
            <a:extLst>
              <a:ext uri="{FF2B5EF4-FFF2-40B4-BE49-F238E27FC236}">
                <a16:creationId xmlns:a16="http://schemas.microsoft.com/office/drawing/2014/main" id="{12FF946E-0637-4131-8BAE-172058739D22}"/>
              </a:ext>
            </a:extLst>
          </p:cNvPr>
          <p:cNvPicPr>
            <a:picLocks noChangeAspect="1"/>
          </p:cNvPicPr>
          <p:nvPr/>
        </p:nvPicPr>
        <p:blipFill>
          <a:blip r:embed="rId9"/>
          <a:stretch>
            <a:fillRect/>
          </a:stretch>
        </p:blipFill>
        <p:spPr>
          <a:xfrm>
            <a:off x="4959841" y="4992998"/>
            <a:ext cx="2272317" cy="436984"/>
          </a:xfrm>
          <a:prstGeom prst="rect">
            <a:avLst/>
          </a:prstGeom>
        </p:spPr>
      </p:pic>
      <p:pic>
        <p:nvPicPr>
          <p:cNvPr id="14" name="图片 13">
            <a:extLst>
              <a:ext uri="{FF2B5EF4-FFF2-40B4-BE49-F238E27FC236}">
                <a16:creationId xmlns:a16="http://schemas.microsoft.com/office/drawing/2014/main" id="{6931565F-C5D9-4F2C-A20F-5FC4EAF79D0F}"/>
              </a:ext>
            </a:extLst>
          </p:cNvPr>
          <p:cNvPicPr>
            <a:picLocks noChangeAspect="1"/>
          </p:cNvPicPr>
          <p:nvPr/>
        </p:nvPicPr>
        <p:blipFill>
          <a:blip r:embed="rId10"/>
          <a:stretch>
            <a:fillRect/>
          </a:stretch>
        </p:blipFill>
        <p:spPr>
          <a:xfrm>
            <a:off x="5106845" y="5565437"/>
            <a:ext cx="2012911" cy="262208"/>
          </a:xfrm>
          <a:prstGeom prst="rect">
            <a:avLst/>
          </a:prstGeom>
        </p:spPr>
      </p:pic>
    </p:spTree>
    <p:extLst>
      <p:ext uri="{BB962C8B-B14F-4D97-AF65-F5344CB8AC3E}">
        <p14:creationId xmlns:p14="http://schemas.microsoft.com/office/powerpoint/2010/main" val="30984659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p:cNvGrpSpPr/>
          <p:nvPr/>
        </p:nvGrpSpPr>
        <p:grpSpPr>
          <a:xfrm>
            <a:off x="605809" y="1829524"/>
            <a:ext cx="6604693" cy="1899920"/>
            <a:chOff x="1395454" y="924560"/>
            <a:chExt cx="6604693" cy="1899920"/>
          </a:xfrm>
        </p:grpSpPr>
        <p:sp>
          <p:nvSpPr>
            <p:cNvPr id="8" name="文本框 7"/>
            <p:cNvSpPr txBox="1"/>
            <p:nvPr/>
          </p:nvSpPr>
          <p:spPr>
            <a:xfrm>
              <a:off x="1395454" y="924560"/>
              <a:ext cx="582211" cy="1060227"/>
            </a:xfrm>
            <a:prstGeom prst="rect">
              <a:avLst/>
            </a:prstGeom>
            <a:noFill/>
          </p:spPr>
          <p:txBody>
            <a:bodyPr wrap="none" rtlCol="0">
              <a:spAutoFit/>
            </a:bodyPr>
            <a:lstStyle/>
            <a:p>
              <a:pPr algn="just" hangingPunct="0">
                <a:lnSpc>
                  <a:spcPct val="130000"/>
                </a:lnSpc>
              </a:pPr>
              <a:r>
                <a:rPr lang="en-US" altLang="zh-CN" sz="5400" i="1" spc="1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2</a:t>
              </a:r>
              <a:endParaRPr lang="zh-CN" altLang="en-US" sz="5400" i="1" spc="1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 name="文本框 9"/>
            <p:cNvSpPr txBox="1"/>
            <p:nvPr/>
          </p:nvSpPr>
          <p:spPr>
            <a:xfrm>
              <a:off x="2015752" y="1377240"/>
              <a:ext cx="1495538" cy="522451"/>
            </a:xfrm>
            <a:prstGeom prst="rect">
              <a:avLst/>
            </a:prstGeom>
            <a:noFill/>
          </p:spPr>
          <p:txBody>
            <a:bodyPr wrap="none" rtlCol="0">
              <a:spAutoFit/>
            </a:bodyPr>
            <a:lstStyle/>
            <a:p>
              <a:pPr algn="just" hangingPunct="0">
                <a:lnSpc>
                  <a:spcPct val="130000"/>
                </a:lnSpc>
              </a:pPr>
              <a:r>
                <a:rPr lang="en-US" altLang="zh-CN" sz="2400" i="1" spc="1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Part Two</a:t>
              </a:r>
              <a:endParaRPr lang="zh-CN" altLang="en-US" sz="2400" i="1" spc="1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1" name="文本框 10"/>
            <p:cNvSpPr txBox="1"/>
            <p:nvPr/>
          </p:nvSpPr>
          <p:spPr>
            <a:xfrm>
              <a:off x="1395454" y="1911140"/>
              <a:ext cx="6604693" cy="809261"/>
            </a:xfrm>
            <a:prstGeom prst="rect">
              <a:avLst/>
            </a:prstGeom>
            <a:noFill/>
          </p:spPr>
          <p:txBody>
            <a:bodyPr wrap="none" rtlCol="0">
              <a:spAutoFit/>
            </a:bodyPr>
            <a:lstStyle/>
            <a:p>
              <a:pPr algn="just" hangingPunct="0">
                <a:lnSpc>
                  <a:spcPct val="130000"/>
                </a:lnSpc>
              </a:pPr>
              <a:r>
                <a:rPr lang="en-US" altLang="zh-CN" sz="4000" b="1" spc="1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Deep Equilibrium Models</a:t>
              </a:r>
            </a:p>
          </p:txBody>
        </p:sp>
        <p:cxnSp>
          <p:nvCxnSpPr>
            <p:cNvPr id="12" name="直接连接符 11"/>
            <p:cNvCxnSpPr/>
            <p:nvPr/>
          </p:nvCxnSpPr>
          <p:spPr>
            <a:xfrm>
              <a:off x="1519414" y="2824480"/>
              <a:ext cx="6131066" cy="0"/>
            </a:xfrm>
            <a:prstGeom prst="line">
              <a:avLst/>
            </a:prstGeom>
            <a:ln w="15875"/>
          </p:spPr>
          <p:style>
            <a:lnRef idx="1">
              <a:schemeClr val="accent1"/>
            </a:lnRef>
            <a:fillRef idx="0">
              <a:schemeClr val="accent1"/>
            </a:fillRef>
            <a:effectRef idx="0">
              <a:schemeClr val="accent1"/>
            </a:effectRef>
            <a:fontRef idx="minor">
              <a:schemeClr val="tx1"/>
            </a:fontRef>
          </p:style>
        </p:cxnSp>
      </p:grpSp>
      <p:sp>
        <p:nvSpPr>
          <p:cNvPr id="26" name="矩形 25"/>
          <p:cNvSpPr/>
          <p:nvPr/>
        </p:nvSpPr>
        <p:spPr>
          <a:xfrm>
            <a:off x="8852463" y="1829524"/>
            <a:ext cx="2762295" cy="3170099"/>
          </a:xfrm>
          <a:prstGeom prst="rect">
            <a:avLst/>
          </a:prstGeom>
        </p:spPr>
        <p:txBody>
          <a:bodyPr wrap="none">
            <a:spAutoFit/>
          </a:bodyPr>
          <a:lstStyle/>
          <a:p>
            <a:r>
              <a:rPr lang="zh-CN" altLang="en-US" sz="20000" b="1" spc="100" dirty="0">
                <a:solidFill>
                  <a:srgbClr val="FFF2CC"/>
                </a:solidFill>
                <a:latin typeface="Arial" panose="020B0604020202020204" pitchFamily="34" charset="0"/>
                <a:ea typeface="微软雅黑" panose="020B0503020204020204" pitchFamily="34" charset="-122"/>
                <a:cs typeface="+mn-ea"/>
                <a:sym typeface="Arial" panose="020B0604020202020204" pitchFamily="34" charset="0"/>
              </a:rPr>
              <a:t>贰</a:t>
            </a:r>
            <a:endParaRPr lang="zh-CN" altLang="en-US" sz="20000" b="1" dirty="0">
              <a:solidFill>
                <a:srgbClr val="FFF2CC"/>
              </a:solidFill>
              <a:latin typeface="Arial" panose="020B0604020202020204" pitchFamily="34" charset="0"/>
              <a:ea typeface="微软雅黑" panose="020B0503020204020204" pitchFamily="34" charset="-122"/>
              <a:cs typeface="+mn-ea"/>
              <a:sym typeface="Arial" panose="020B0604020202020204" pitchFamily="34" charset="0"/>
            </a:endParaRPr>
          </a:p>
        </p:txBody>
      </p:sp>
    </p:spTree>
    <p:extLst>
      <p:ext uri="{BB962C8B-B14F-4D97-AF65-F5344CB8AC3E}">
        <p14:creationId xmlns:p14="http://schemas.microsoft.com/office/powerpoint/2010/main" val="40849981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2690" y="220338"/>
            <a:ext cx="10515600" cy="516968"/>
          </a:xfrm>
        </p:spPr>
        <p:txBody>
          <a:bodyPr>
            <a:normAutofit fontScale="90000"/>
          </a:bodyPr>
          <a:lstStyle/>
          <a:p>
            <a:r>
              <a:rPr lang="zh-CN" altLang="en-US" sz="3110" dirty="0">
                <a:latin typeface="Arial" panose="020B0604020202020204" pitchFamily="34" charset="0"/>
                <a:cs typeface="+mn-ea"/>
                <a:sym typeface="Arial" panose="020B0604020202020204" pitchFamily="34" charset="0"/>
              </a:rPr>
              <a:t>显式神经网络</a:t>
            </a:r>
            <a:endParaRPr lang="en-US" altLang="zh-CN" sz="3110" dirty="0">
              <a:latin typeface="Arial" panose="020B0604020202020204" pitchFamily="34" charset="0"/>
              <a:cs typeface="+mn-ea"/>
              <a:sym typeface="Arial" panose="020B0604020202020204" pitchFamily="34" charset="0"/>
            </a:endParaRPr>
          </a:p>
        </p:txBody>
      </p:sp>
      <p:sp>
        <p:nvSpPr>
          <p:cNvPr id="17" name="日期占位符 16"/>
          <p:cNvSpPr>
            <a:spLocks noGrp="1"/>
          </p:cNvSpPr>
          <p:nvPr>
            <p:ph type="dt" sz="half" idx="10"/>
          </p:nvPr>
        </p:nvSpPr>
        <p:spPr/>
        <p:txBody>
          <a:bodyPr/>
          <a:lstStyle/>
          <a:p>
            <a:fld id="{33025BDD-DB36-47A6-95A1-4AC16FAA9E08}" type="datetime1">
              <a:rPr lang="zh-CN" altLang="en-US" smtClean="0">
                <a:latin typeface="Arial" panose="020B0604020202020204" pitchFamily="34" charset="0"/>
                <a:cs typeface="+mn-ea"/>
                <a:sym typeface="Arial" panose="020B0604020202020204" pitchFamily="34" charset="0"/>
              </a:rPr>
              <a:t>2024/3/13</a:t>
            </a:fld>
            <a:endParaRPr lang="zh-CN" altLang="en-US" dirty="0">
              <a:latin typeface="Arial" panose="020B0604020202020204" pitchFamily="34" charset="0"/>
              <a:cs typeface="+mn-ea"/>
              <a:sym typeface="Arial" panose="020B0604020202020204" pitchFamily="34" charset="0"/>
            </a:endParaRPr>
          </a:p>
        </p:txBody>
      </p:sp>
      <p:sp>
        <p:nvSpPr>
          <p:cNvPr id="18" name="页脚占位符 17"/>
          <p:cNvSpPr>
            <a:spLocks noGrp="1"/>
          </p:cNvSpPr>
          <p:nvPr>
            <p:ph type="ftr" sz="quarter" idx="11"/>
          </p:nvPr>
        </p:nvSpPr>
        <p:spPr/>
        <p:txBody>
          <a:bodyPr/>
          <a:lstStyle/>
          <a:p>
            <a:r>
              <a:rPr lang="zh-CN" altLang="en-US">
                <a:latin typeface="Arial" panose="020B0604020202020204" pitchFamily="34" charset="0"/>
                <a:cs typeface="+mn-ea"/>
                <a:sym typeface="Arial" panose="020B0604020202020204" pitchFamily="34" charset="0"/>
              </a:rPr>
              <a:t>西安电子科技大学</a:t>
            </a:r>
            <a:endParaRPr lang="zh-CN" altLang="en-US" dirty="0">
              <a:latin typeface="Arial" panose="020B0604020202020204" pitchFamily="34" charset="0"/>
              <a:cs typeface="+mn-ea"/>
              <a:sym typeface="Arial" panose="020B0604020202020204" pitchFamily="34" charset="0"/>
            </a:endParaRPr>
          </a:p>
        </p:txBody>
      </p:sp>
      <p:sp>
        <p:nvSpPr>
          <p:cNvPr id="19" name="灯片编号占位符 18"/>
          <p:cNvSpPr>
            <a:spLocks noGrp="1"/>
          </p:cNvSpPr>
          <p:nvPr>
            <p:ph type="sldNum" sz="quarter" idx="12"/>
          </p:nvPr>
        </p:nvSpPr>
        <p:spPr/>
        <p:txBody>
          <a:bodyPr/>
          <a:lstStyle/>
          <a:p>
            <a:fld id="{33B9A5AF-BDD6-4E14-989F-CF034C94E4CA}" type="slidenum">
              <a:rPr lang="zh-CN" altLang="en-US" smtClean="0">
                <a:latin typeface="Arial" panose="020B0604020202020204" pitchFamily="34" charset="0"/>
                <a:cs typeface="+mn-ea"/>
                <a:sym typeface="Arial" panose="020B0604020202020204" pitchFamily="34" charset="0"/>
              </a:rPr>
              <a:t>6</a:t>
            </a:fld>
            <a:endParaRPr lang="zh-CN" altLang="en-US" dirty="0">
              <a:latin typeface="Arial" panose="020B0604020202020204" pitchFamily="34" charset="0"/>
              <a:cs typeface="+mn-ea"/>
              <a:sym typeface="Arial" panose="020B0604020202020204" pitchFamily="34" charset="0"/>
            </a:endParaRPr>
          </a:p>
        </p:txBody>
      </p:sp>
      <p:sp>
        <p:nvSpPr>
          <p:cNvPr id="20" name="标题 1">
            <a:extLst>
              <a:ext uri="{FF2B5EF4-FFF2-40B4-BE49-F238E27FC236}">
                <a16:creationId xmlns:a16="http://schemas.microsoft.com/office/drawing/2014/main" id="{65F79FD5-A506-4372-BDBA-C547BBCC72EF}"/>
              </a:ext>
            </a:extLst>
          </p:cNvPr>
          <p:cNvSpPr txBox="1">
            <a:spLocks/>
          </p:cNvSpPr>
          <p:nvPr/>
        </p:nvSpPr>
        <p:spPr>
          <a:xfrm>
            <a:off x="6189380" y="220338"/>
            <a:ext cx="6080635" cy="516968"/>
          </a:xfrm>
          <a:prstGeom prst="rect">
            <a:avLst/>
          </a:prstGeom>
        </p:spPr>
        <p:txBody>
          <a:bodyPr vert="horz" lIns="91440" tIns="45720" rIns="91440" bIns="45720" rtlCol="0" anchor="ctr">
            <a:normAutofit fontScale="97500"/>
          </a:bodyPr>
          <a:lstStyle>
            <a:lvl1pPr marL="457200" indent="-457200" algn="l" defTabSz="914400" rtl="0" eaLnBrk="1" latinLnBrk="0" hangingPunct="1">
              <a:lnSpc>
                <a:spcPct val="90000"/>
              </a:lnSpc>
              <a:spcBef>
                <a:spcPct val="0"/>
              </a:spcBef>
              <a:buFont typeface="Wingdings" panose="05000000000000000000" pitchFamily="2" charset="2"/>
              <a:buChar char="u"/>
              <a:defRPr sz="2800" b="1" kern="1200">
                <a:solidFill>
                  <a:schemeClr val="tx1">
                    <a:lumMod val="85000"/>
                    <a:lumOff val="15000"/>
                  </a:schemeClr>
                </a:solidFill>
                <a:latin typeface="微软雅黑" panose="020B0503020204020204" pitchFamily="34" charset="-122"/>
                <a:ea typeface="微软雅黑" panose="020B0503020204020204" pitchFamily="34" charset="-122"/>
                <a:cs typeface="+mj-cs"/>
              </a:defRPr>
            </a:lvl1pPr>
          </a:lstStyle>
          <a:p>
            <a:r>
              <a:rPr lang="zh-CN" altLang="en-US" sz="3110" dirty="0">
                <a:latin typeface="Arial" panose="020B0604020202020204" pitchFamily="34" charset="0"/>
                <a:cs typeface="+mn-ea"/>
                <a:sym typeface="Arial" panose="020B0604020202020204" pitchFamily="34" charset="0"/>
              </a:rPr>
              <a:t>隐式神经网络</a:t>
            </a:r>
            <a:endParaRPr lang="en-US" altLang="zh-CN" sz="3110" dirty="0">
              <a:latin typeface="Arial" panose="020B0604020202020204" pitchFamily="34" charset="0"/>
              <a:cs typeface="+mn-ea"/>
              <a:sym typeface="Arial" panose="020B0604020202020204" pitchFamily="34" charset="0"/>
            </a:endParaRPr>
          </a:p>
        </p:txBody>
      </p:sp>
      <p:cxnSp>
        <p:nvCxnSpPr>
          <p:cNvPr id="14" name="直接连接符 13">
            <a:extLst>
              <a:ext uri="{FF2B5EF4-FFF2-40B4-BE49-F238E27FC236}">
                <a16:creationId xmlns:a16="http://schemas.microsoft.com/office/drawing/2014/main" id="{FF6E2038-154C-4E8A-9901-DD6AF5F715A6}"/>
              </a:ext>
            </a:extLst>
          </p:cNvPr>
          <p:cNvCxnSpPr>
            <a:stCxn id="2" idx="0"/>
          </p:cNvCxnSpPr>
          <p:nvPr/>
        </p:nvCxnSpPr>
        <p:spPr>
          <a:xfrm>
            <a:off x="6087586" y="220338"/>
            <a:ext cx="0" cy="6185161"/>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pic>
        <p:nvPicPr>
          <p:cNvPr id="6" name="图片 5">
            <a:extLst>
              <a:ext uri="{FF2B5EF4-FFF2-40B4-BE49-F238E27FC236}">
                <a16:creationId xmlns:a16="http://schemas.microsoft.com/office/drawing/2014/main" id="{704A3062-8718-4DBA-9CAC-5B97AA6BB59F}"/>
              </a:ext>
            </a:extLst>
          </p:cNvPr>
          <p:cNvPicPr>
            <a:picLocks noChangeAspect="1"/>
          </p:cNvPicPr>
          <p:nvPr/>
        </p:nvPicPr>
        <p:blipFill rotWithShape="1">
          <a:blip r:embed="rId3"/>
          <a:srcRect r="28776"/>
          <a:stretch/>
        </p:blipFill>
        <p:spPr>
          <a:xfrm>
            <a:off x="2245777" y="1654528"/>
            <a:ext cx="1406808" cy="698649"/>
          </a:xfrm>
          <a:prstGeom prst="rect">
            <a:avLst/>
          </a:prstGeom>
        </p:spPr>
      </p:pic>
      <p:sp>
        <p:nvSpPr>
          <p:cNvPr id="9" name="矩形 8">
            <a:extLst>
              <a:ext uri="{FF2B5EF4-FFF2-40B4-BE49-F238E27FC236}">
                <a16:creationId xmlns:a16="http://schemas.microsoft.com/office/drawing/2014/main" id="{FA325A83-2FB6-4E6B-A776-989A064FA484}"/>
              </a:ext>
            </a:extLst>
          </p:cNvPr>
          <p:cNvSpPr/>
          <p:nvPr/>
        </p:nvSpPr>
        <p:spPr>
          <a:xfrm>
            <a:off x="529223" y="951013"/>
            <a:ext cx="5121023" cy="923330"/>
          </a:xfrm>
          <a:prstGeom prst="rect">
            <a:avLst/>
          </a:prstGeom>
        </p:spPr>
        <p:txBody>
          <a:bodyPr wrap="square">
            <a:spAutoFit/>
          </a:bodyPr>
          <a:lstStyle/>
          <a:p>
            <a:r>
              <a:rPr lang="zh-CN" altLang="en-US" dirty="0">
                <a:solidFill>
                  <a:srgbClr val="000000"/>
                </a:solidFill>
                <a:latin typeface="微软雅黑" panose="020B0503020204020204" pitchFamily="34" charset="-122"/>
                <a:ea typeface="微软雅黑" panose="020B0503020204020204" pitchFamily="34" charset="-122"/>
              </a:rPr>
              <a:t>显式函数：</a:t>
            </a:r>
            <a:endParaRPr lang="en-US" altLang="zh-CN" dirty="0">
              <a:solidFill>
                <a:srgbClr val="000000"/>
              </a:solidFill>
              <a:latin typeface="微软雅黑" panose="020B0503020204020204" pitchFamily="34" charset="-122"/>
              <a:ea typeface="微软雅黑" panose="020B0503020204020204" pitchFamily="34" charset="-122"/>
            </a:endParaRPr>
          </a:p>
          <a:p>
            <a:r>
              <a:rPr lang="en-US" altLang="zh-CN" dirty="0">
                <a:solidFill>
                  <a:srgbClr val="000000"/>
                </a:solidFill>
                <a:latin typeface="微软雅黑" panose="020B0503020204020204" pitchFamily="34" charset="-122"/>
                <a:ea typeface="微软雅黑" panose="020B0503020204020204" pitchFamily="34" charset="-122"/>
              </a:rPr>
              <a:t>       </a:t>
            </a:r>
            <a:r>
              <a:rPr lang="zh-CN" altLang="en-US" dirty="0">
                <a:solidFill>
                  <a:srgbClr val="121212"/>
                </a:solidFill>
                <a:latin typeface="-apple-system"/>
              </a:rPr>
              <a:t>给定输入，通过有限的给定的计算步骤，可以得到</a:t>
            </a:r>
            <a:endParaRPr lang="zh-CN" altLang="en-US" dirty="0">
              <a:solidFill>
                <a:srgbClr val="000000"/>
              </a:solidFill>
              <a:latin typeface="微软雅黑" panose="020B0503020204020204" pitchFamily="34" charset="-122"/>
              <a:ea typeface="微软雅黑" panose="020B0503020204020204" pitchFamily="34" charset="-122"/>
            </a:endParaRPr>
          </a:p>
        </p:txBody>
      </p:sp>
      <p:sp>
        <p:nvSpPr>
          <p:cNvPr id="27" name="矩形 26">
            <a:extLst>
              <a:ext uri="{FF2B5EF4-FFF2-40B4-BE49-F238E27FC236}">
                <a16:creationId xmlns:a16="http://schemas.microsoft.com/office/drawing/2014/main" id="{157E3B4E-7CC6-460D-BC2C-84CFC7E55C03}"/>
              </a:ext>
            </a:extLst>
          </p:cNvPr>
          <p:cNvSpPr/>
          <p:nvPr/>
        </p:nvSpPr>
        <p:spPr>
          <a:xfrm>
            <a:off x="529223" y="2678622"/>
            <a:ext cx="4775691" cy="369332"/>
          </a:xfrm>
          <a:prstGeom prst="rect">
            <a:avLst/>
          </a:prstGeom>
        </p:spPr>
        <p:txBody>
          <a:bodyPr wrap="square">
            <a:spAutoFit/>
          </a:bodyPr>
          <a:lstStyle/>
          <a:p>
            <a:r>
              <a:rPr lang="en-US" altLang="zh-CN" dirty="0">
                <a:solidFill>
                  <a:srgbClr val="000000"/>
                </a:solidFill>
                <a:latin typeface="微软雅黑" panose="020B0503020204020204" pitchFamily="34" charset="-122"/>
                <a:ea typeface="微软雅黑" panose="020B0503020204020204" pitchFamily="34" charset="-122"/>
              </a:rPr>
              <a:t>Loss</a:t>
            </a:r>
            <a:r>
              <a:rPr lang="zh-CN" altLang="en-US" dirty="0">
                <a:solidFill>
                  <a:srgbClr val="000000"/>
                </a:solidFill>
                <a:latin typeface="微软雅黑" panose="020B0503020204020204" pitchFamily="34" charset="-122"/>
                <a:ea typeface="微软雅黑" panose="020B0503020204020204" pitchFamily="34" charset="-122"/>
              </a:rPr>
              <a:t>函数的梯度就是对</a:t>
            </a:r>
            <a:r>
              <a:rPr lang="en-US" altLang="zh-CN" dirty="0">
                <a:solidFill>
                  <a:srgbClr val="000000"/>
                </a:solidFill>
                <a:latin typeface="微软雅黑" panose="020B0503020204020204" pitchFamily="34" charset="-122"/>
                <a:ea typeface="微软雅黑" panose="020B0503020204020204" pitchFamily="34" charset="-122"/>
              </a:rPr>
              <a:t>f(x)</a:t>
            </a:r>
            <a:r>
              <a:rPr lang="zh-CN" altLang="en-US" dirty="0">
                <a:solidFill>
                  <a:srgbClr val="000000"/>
                </a:solidFill>
                <a:latin typeface="微软雅黑" panose="020B0503020204020204" pitchFamily="34" charset="-122"/>
                <a:ea typeface="微软雅黑" panose="020B0503020204020204" pitchFamily="34" charset="-122"/>
              </a:rPr>
              <a:t>求导</a:t>
            </a:r>
            <a:endParaRPr lang="zh-CN" altLang="en-US" dirty="0"/>
          </a:p>
        </p:txBody>
      </p:sp>
      <p:pic>
        <p:nvPicPr>
          <p:cNvPr id="13" name="图形 12">
            <a:extLst>
              <a:ext uri="{FF2B5EF4-FFF2-40B4-BE49-F238E27FC236}">
                <a16:creationId xmlns:a16="http://schemas.microsoft.com/office/drawing/2014/main" id="{41271BC0-18EC-4502-8459-2B78149DCA2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297849" y="3373399"/>
            <a:ext cx="2723924" cy="2432075"/>
          </a:xfrm>
          <a:prstGeom prst="rect">
            <a:avLst/>
          </a:prstGeom>
        </p:spPr>
      </p:pic>
      <p:sp>
        <p:nvSpPr>
          <p:cNvPr id="36" name="矩形 35">
            <a:extLst>
              <a:ext uri="{FF2B5EF4-FFF2-40B4-BE49-F238E27FC236}">
                <a16:creationId xmlns:a16="http://schemas.microsoft.com/office/drawing/2014/main" id="{01C67463-4A57-42FE-B81F-5940081CAFB6}"/>
              </a:ext>
            </a:extLst>
          </p:cNvPr>
          <p:cNvSpPr/>
          <p:nvPr/>
        </p:nvSpPr>
        <p:spPr>
          <a:xfrm>
            <a:off x="6328891" y="951013"/>
            <a:ext cx="5121023" cy="923330"/>
          </a:xfrm>
          <a:prstGeom prst="rect">
            <a:avLst/>
          </a:prstGeom>
        </p:spPr>
        <p:txBody>
          <a:bodyPr wrap="square">
            <a:spAutoFit/>
          </a:bodyPr>
          <a:lstStyle/>
          <a:p>
            <a:r>
              <a:rPr lang="zh-CN" altLang="en-US" dirty="0">
                <a:solidFill>
                  <a:srgbClr val="000000"/>
                </a:solidFill>
                <a:latin typeface="微软雅黑" panose="020B0503020204020204" pitchFamily="34" charset="-122"/>
                <a:ea typeface="微软雅黑" panose="020B0503020204020204" pitchFamily="34" charset="-122"/>
              </a:rPr>
              <a:t>隐式函数：</a:t>
            </a:r>
            <a:endParaRPr lang="en-US" altLang="zh-CN" dirty="0">
              <a:solidFill>
                <a:srgbClr val="000000"/>
              </a:solidFill>
              <a:latin typeface="微软雅黑" panose="020B0503020204020204" pitchFamily="34" charset="-122"/>
              <a:ea typeface="微软雅黑" panose="020B0503020204020204" pitchFamily="34" charset="-122"/>
            </a:endParaRPr>
          </a:p>
          <a:p>
            <a:r>
              <a:rPr lang="zh-CN" altLang="en-US" dirty="0">
                <a:solidFill>
                  <a:srgbClr val="000000"/>
                </a:solidFill>
                <a:latin typeface="微软雅黑" panose="020B0503020204020204" pitchFamily="34" charset="-122"/>
                <a:ea typeface="微软雅黑" panose="020B0503020204020204" pitchFamily="34" charset="-122"/>
              </a:rPr>
              <a:t>       不一定能够在可接受的有限步骤内通过精确计算得到</a:t>
            </a:r>
            <a:r>
              <a:rPr lang="en-US" altLang="zh-CN" dirty="0">
                <a:solidFill>
                  <a:srgbClr val="000000"/>
                </a:solidFill>
                <a:latin typeface="微软雅黑" panose="020B0503020204020204" pitchFamily="34" charset="-122"/>
                <a:ea typeface="微软雅黑" panose="020B0503020204020204" pitchFamily="34" charset="-122"/>
              </a:rPr>
              <a:t>z</a:t>
            </a:r>
            <a:endParaRPr lang="zh-CN" altLang="en-US" dirty="0">
              <a:solidFill>
                <a:srgbClr val="000000"/>
              </a:solidFill>
              <a:latin typeface="微软雅黑" panose="020B0503020204020204" pitchFamily="34" charset="-122"/>
              <a:ea typeface="微软雅黑" panose="020B0503020204020204" pitchFamily="34" charset="-122"/>
            </a:endParaRPr>
          </a:p>
        </p:txBody>
      </p:sp>
      <p:pic>
        <p:nvPicPr>
          <p:cNvPr id="15" name="图片 14">
            <a:extLst>
              <a:ext uri="{FF2B5EF4-FFF2-40B4-BE49-F238E27FC236}">
                <a16:creationId xmlns:a16="http://schemas.microsoft.com/office/drawing/2014/main" id="{A41D6E2E-C4E0-43C2-A736-CDDDC15B7CBB}"/>
              </a:ext>
            </a:extLst>
          </p:cNvPr>
          <p:cNvPicPr>
            <a:picLocks noChangeAspect="1"/>
          </p:cNvPicPr>
          <p:nvPr/>
        </p:nvPicPr>
        <p:blipFill>
          <a:blip r:embed="rId6"/>
          <a:stretch>
            <a:fillRect/>
          </a:stretch>
        </p:blipFill>
        <p:spPr>
          <a:xfrm>
            <a:off x="8136573" y="1654528"/>
            <a:ext cx="1842178" cy="658718"/>
          </a:xfrm>
          <a:prstGeom prst="rect">
            <a:avLst/>
          </a:prstGeom>
        </p:spPr>
      </p:pic>
      <p:sp>
        <p:nvSpPr>
          <p:cNvPr id="21" name="矩形 20">
            <a:extLst>
              <a:ext uri="{FF2B5EF4-FFF2-40B4-BE49-F238E27FC236}">
                <a16:creationId xmlns:a16="http://schemas.microsoft.com/office/drawing/2014/main" id="{DCBDF8BD-5953-41B3-A5D6-F0D791DA99C8}"/>
              </a:ext>
            </a:extLst>
          </p:cNvPr>
          <p:cNvSpPr/>
          <p:nvPr/>
        </p:nvSpPr>
        <p:spPr>
          <a:xfrm>
            <a:off x="6362310" y="2426648"/>
            <a:ext cx="4977645" cy="369332"/>
          </a:xfrm>
          <a:prstGeom prst="rect">
            <a:avLst/>
          </a:prstGeom>
        </p:spPr>
        <p:txBody>
          <a:bodyPr wrap="none">
            <a:spAutoFit/>
          </a:bodyPr>
          <a:lstStyle/>
          <a:p>
            <a:r>
              <a:rPr lang="zh-CN" altLang="en-US" dirty="0">
                <a:solidFill>
                  <a:srgbClr val="121212"/>
                </a:solidFill>
                <a:latin typeface="-apple-system"/>
              </a:rPr>
              <a:t>比如在</a:t>
            </a:r>
            <a:r>
              <a:rPr lang="en-US" altLang="zh-CN" dirty="0">
                <a:solidFill>
                  <a:srgbClr val="121212"/>
                </a:solidFill>
                <a:latin typeface="-apple-system"/>
              </a:rPr>
              <a:t>ODE</a:t>
            </a:r>
            <a:r>
              <a:rPr lang="zh-CN" altLang="en-US" dirty="0">
                <a:solidFill>
                  <a:srgbClr val="121212"/>
                </a:solidFill>
                <a:latin typeface="-apple-system"/>
              </a:rPr>
              <a:t>隐式格式求解中会求解的线性系统：</a:t>
            </a:r>
            <a:endParaRPr lang="zh-CN" altLang="en-US" dirty="0"/>
          </a:p>
        </p:txBody>
      </p:sp>
      <p:pic>
        <p:nvPicPr>
          <p:cNvPr id="22" name="图片 21">
            <a:extLst>
              <a:ext uri="{FF2B5EF4-FFF2-40B4-BE49-F238E27FC236}">
                <a16:creationId xmlns:a16="http://schemas.microsoft.com/office/drawing/2014/main" id="{65EC2A8C-518E-4230-A6EF-A937D52A5729}"/>
              </a:ext>
            </a:extLst>
          </p:cNvPr>
          <p:cNvPicPr>
            <a:picLocks noChangeAspect="1"/>
          </p:cNvPicPr>
          <p:nvPr/>
        </p:nvPicPr>
        <p:blipFill>
          <a:blip r:embed="rId7"/>
          <a:stretch>
            <a:fillRect/>
          </a:stretch>
        </p:blipFill>
        <p:spPr>
          <a:xfrm>
            <a:off x="8465715" y="2984774"/>
            <a:ext cx="1190791" cy="562053"/>
          </a:xfrm>
          <a:prstGeom prst="rect">
            <a:avLst/>
          </a:prstGeom>
        </p:spPr>
      </p:pic>
      <p:sp>
        <p:nvSpPr>
          <p:cNvPr id="31" name="矩形 30">
            <a:extLst>
              <a:ext uri="{FF2B5EF4-FFF2-40B4-BE49-F238E27FC236}">
                <a16:creationId xmlns:a16="http://schemas.microsoft.com/office/drawing/2014/main" id="{1E10EC91-864E-48AB-AFD9-8319422EF280}"/>
              </a:ext>
            </a:extLst>
          </p:cNvPr>
          <p:cNvSpPr/>
          <p:nvPr/>
        </p:nvSpPr>
        <p:spPr>
          <a:xfrm>
            <a:off x="6362310" y="3794195"/>
            <a:ext cx="5643553" cy="646331"/>
          </a:xfrm>
          <a:prstGeom prst="rect">
            <a:avLst/>
          </a:prstGeom>
        </p:spPr>
        <p:txBody>
          <a:bodyPr wrap="square">
            <a:spAutoFit/>
          </a:bodyPr>
          <a:lstStyle/>
          <a:p>
            <a:r>
              <a:rPr lang="zh-CN" altLang="en-US" dirty="0">
                <a:solidFill>
                  <a:srgbClr val="121212"/>
                </a:solidFill>
                <a:latin typeface="-apple-system"/>
              </a:rPr>
              <a:t>对于大型矩阵</a:t>
            </a:r>
            <a:r>
              <a:rPr lang="en-US" altLang="zh-CN" dirty="0">
                <a:solidFill>
                  <a:srgbClr val="121212"/>
                </a:solidFill>
                <a:latin typeface="-apple-system"/>
              </a:rPr>
              <a:t>A</a:t>
            </a:r>
            <a:r>
              <a:rPr lang="zh-CN" altLang="en-US" dirty="0">
                <a:solidFill>
                  <a:srgbClr val="121212"/>
                </a:solidFill>
                <a:latin typeface="-apple-system"/>
              </a:rPr>
              <a:t>，通常会采用迭代法进行非精确求解</a:t>
            </a:r>
            <a:r>
              <a:rPr lang="en-US" altLang="zh-CN" dirty="0">
                <a:solidFill>
                  <a:srgbClr val="121212"/>
                </a:solidFill>
                <a:latin typeface="-apple-system"/>
              </a:rPr>
              <a:t>,</a:t>
            </a:r>
            <a:r>
              <a:rPr lang="zh-CN" altLang="en-US" dirty="0"/>
              <a:t>或者求解一个不动点：</a:t>
            </a:r>
          </a:p>
        </p:txBody>
      </p:sp>
      <p:pic>
        <p:nvPicPr>
          <p:cNvPr id="37" name="图片 36">
            <a:extLst>
              <a:ext uri="{FF2B5EF4-FFF2-40B4-BE49-F238E27FC236}">
                <a16:creationId xmlns:a16="http://schemas.microsoft.com/office/drawing/2014/main" id="{C66C5DC4-FCAE-407A-974C-33249400B5CA}"/>
              </a:ext>
            </a:extLst>
          </p:cNvPr>
          <p:cNvPicPr>
            <a:picLocks noChangeAspect="1"/>
          </p:cNvPicPr>
          <p:nvPr/>
        </p:nvPicPr>
        <p:blipFill>
          <a:blip r:embed="rId8"/>
          <a:stretch>
            <a:fillRect/>
          </a:stretch>
        </p:blipFill>
        <p:spPr>
          <a:xfrm>
            <a:off x="8240130" y="4512074"/>
            <a:ext cx="2114845" cy="419158"/>
          </a:xfrm>
          <a:prstGeom prst="rect">
            <a:avLst/>
          </a:prstGeom>
        </p:spPr>
      </p:pic>
    </p:spTree>
    <p:extLst>
      <p:ext uri="{BB962C8B-B14F-4D97-AF65-F5344CB8AC3E}">
        <p14:creationId xmlns:p14="http://schemas.microsoft.com/office/powerpoint/2010/main" val="39634010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6702" y="132329"/>
            <a:ext cx="10515600" cy="516968"/>
          </a:xfrm>
        </p:spPr>
        <p:txBody>
          <a:bodyPr>
            <a:normAutofit fontScale="90000"/>
          </a:bodyPr>
          <a:lstStyle/>
          <a:p>
            <a:r>
              <a:rPr lang="en-US" altLang="zh-CN" sz="3110" dirty="0">
                <a:latin typeface="Arial" panose="020B0604020202020204" pitchFamily="34" charset="0"/>
                <a:cs typeface="+mn-ea"/>
                <a:sym typeface="Arial" panose="020B0604020202020204" pitchFamily="34" charset="0"/>
              </a:rPr>
              <a:t>Deep Equilibrium Models (DEQ)</a:t>
            </a:r>
          </a:p>
        </p:txBody>
      </p:sp>
      <p:sp>
        <p:nvSpPr>
          <p:cNvPr id="17" name="日期占位符 16"/>
          <p:cNvSpPr>
            <a:spLocks noGrp="1"/>
          </p:cNvSpPr>
          <p:nvPr>
            <p:ph type="dt" sz="half" idx="10"/>
          </p:nvPr>
        </p:nvSpPr>
        <p:spPr/>
        <p:txBody>
          <a:bodyPr/>
          <a:lstStyle/>
          <a:p>
            <a:fld id="{33025BDD-DB36-47A6-95A1-4AC16FAA9E08}" type="datetime1">
              <a:rPr lang="zh-CN" altLang="en-US" smtClean="0">
                <a:latin typeface="Arial" panose="020B0604020202020204" pitchFamily="34" charset="0"/>
                <a:cs typeface="+mn-ea"/>
                <a:sym typeface="Arial" panose="020B0604020202020204" pitchFamily="34" charset="0"/>
              </a:rPr>
              <a:t>2024/3/13</a:t>
            </a:fld>
            <a:endParaRPr lang="zh-CN" altLang="en-US" dirty="0">
              <a:latin typeface="Arial" panose="020B0604020202020204" pitchFamily="34" charset="0"/>
              <a:cs typeface="+mn-ea"/>
              <a:sym typeface="Arial" panose="020B0604020202020204" pitchFamily="34" charset="0"/>
            </a:endParaRPr>
          </a:p>
        </p:txBody>
      </p:sp>
      <p:sp>
        <p:nvSpPr>
          <p:cNvPr id="18" name="页脚占位符 17"/>
          <p:cNvSpPr>
            <a:spLocks noGrp="1"/>
          </p:cNvSpPr>
          <p:nvPr>
            <p:ph type="ftr" sz="quarter" idx="11"/>
          </p:nvPr>
        </p:nvSpPr>
        <p:spPr/>
        <p:txBody>
          <a:bodyPr/>
          <a:lstStyle/>
          <a:p>
            <a:r>
              <a:rPr lang="zh-CN" altLang="en-US">
                <a:latin typeface="Arial" panose="020B0604020202020204" pitchFamily="34" charset="0"/>
                <a:cs typeface="+mn-ea"/>
                <a:sym typeface="Arial" panose="020B0604020202020204" pitchFamily="34" charset="0"/>
              </a:rPr>
              <a:t>西安电子科技大学</a:t>
            </a:r>
            <a:endParaRPr lang="zh-CN" altLang="en-US" dirty="0">
              <a:latin typeface="Arial" panose="020B0604020202020204" pitchFamily="34" charset="0"/>
              <a:cs typeface="+mn-ea"/>
              <a:sym typeface="Arial" panose="020B0604020202020204" pitchFamily="34" charset="0"/>
            </a:endParaRPr>
          </a:p>
        </p:txBody>
      </p:sp>
      <p:sp>
        <p:nvSpPr>
          <p:cNvPr id="19" name="灯片编号占位符 18"/>
          <p:cNvSpPr>
            <a:spLocks noGrp="1"/>
          </p:cNvSpPr>
          <p:nvPr>
            <p:ph type="sldNum" sz="quarter" idx="12"/>
          </p:nvPr>
        </p:nvSpPr>
        <p:spPr/>
        <p:txBody>
          <a:bodyPr/>
          <a:lstStyle/>
          <a:p>
            <a:fld id="{33B9A5AF-BDD6-4E14-989F-CF034C94E4CA}" type="slidenum">
              <a:rPr lang="zh-CN" altLang="en-US" smtClean="0">
                <a:latin typeface="Arial" panose="020B0604020202020204" pitchFamily="34" charset="0"/>
                <a:cs typeface="+mn-ea"/>
                <a:sym typeface="Arial" panose="020B0604020202020204" pitchFamily="34" charset="0"/>
              </a:rPr>
              <a:t>7</a:t>
            </a:fld>
            <a:endParaRPr lang="zh-CN" altLang="en-US" dirty="0">
              <a:latin typeface="Arial" panose="020B0604020202020204" pitchFamily="34" charset="0"/>
              <a:cs typeface="+mn-ea"/>
              <a:sym typeface="Arial" panose="020B0604020202020204" pitchFamily="34" charset="0"/>
            </a:endParaRPr>
          </a:p>
        </p:txBody>
      </p:sp>
      <p:pic>
        <p:nvPicPr>
          <p:cNvPr id="10" name="图片 9">
            <a:extLst>
              <a:ext uri="{FF2B5EF4-FFF2-40B4-BE49-F238E27FC236}">
                <a16:creationId xmlns:a16="http://schemas.microsoft.com/office/drawing/2014/main" id="{FFFAAC78-5902-4164-A717-702731B64624}"/>
              </a:ext>
            </a:extLst>
          </p:cNvPr>
          <p:cNvPicPr>
            <a:picLocks noChangeAspect="1"/>
          </p:cNvPicPr>
          <p:nvPr/>
        </p:nvPicPr>
        <p:blipFill>
          <a:blip r:embed="rId3"/>
          <a:stretch>
            <a:fillRect/>
          </a:stretch>
        </p:blipFill>
        <p:spPr>
          <a:xfrm>
            <a:off x="0" y="755938"/>
            <a:ext cx="12192000" cy="5600412"/>
          </a:xfrm>
          <a:prstGeom prst="rect">
            <a:avLst/>
          </a:prstGeom>
        </p:spPr>
      </p:pic>
    </p:spTree>
    <p:extLst>
      <p:ext uri="{BB962C8B-B14F-4D97-AF65-F5344CB8AC3E}">
        <p14:creationId xmlns:p14="http://schemas.microsoft.com/office/powerpoint/2010/main" val="8750830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2690" y="220338"/>
            <a:ext cx="10515600" cy="516968"/>
          </a:xfrm>
        </p:spPr>
        <p:txBody>
          <a:bodyPr>
            <a:normAutofit fontScale="90000"/>
          </a:bodyPr>
          <a:lstStyle/>
          <a:p>
            <a:r>
              <a:rPr lang="en-US" altLang="zh-CN" sz="3110" dirty="0">
                <a:latin typeface="Arial" panose="020B0604020202020204" pitchFamily="34" charset="0"/>
                <a:cs typeface="+mn-ea"/>
                <a:sym typeface="Arial" panose="020B0604020202020204" pitchFamily="34" charset="0"/>
              </a:rPr>
              <a:t>The Deep Equilibrium Approach</a:t>
            </a:r>
            <a:endParaRPr lang="zh-CN" altLang="en-US" sz="311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7" name="日期占位符 16"/>
          <p:cNvSpPr>
            <a:spLocks noGrp="1"/>
          </p:cNvSpPr>
          <p:nvPr>
            <p:ph type="dt" sz="half" idx="10"/>
          </p:nvPr>
        </p:nvSpPr>
        <p:spPr/>
        <p:txBody>
          <a:bodyPr/>
          <a:lstStyle/>
          <a:p>
            <a:fld id="{33025BDD-DB36-47A6-95A1-4AC16FAA9E08}" type="datetime1">
              <a:rPr lang="zh-CN" altLang="en-US" smtClean="0">
                <a:latin typeface="Arial" panose="020B0604020202020204" pitchFamily="34" charset="0"/>
                <a:cs typeface="+mn-ea"/>
                <a:sym typeface="Arial" panose="020B0604020202020204" pitchFamily="34" charset="0"/>
              </a:rPr>
              <a:t>2024/3/13</a:t>
            </a:fld>
            <a:endParaRPr lang="zh-CN" altLang="en-US" dirty="0">
              <a:latin typeface="Arial" panose="020B0604020202020204" pitchFamily="34" charset="0"/>
              <a:cs typeface="+mn-ea"/>
              <a:sym typeface="Arial" panose="020B0604020202020204" pitchFamily="34" charset="0"/>
            </a:endParaRPr>
          </a:p>
        </p:txBody>
      </p:sp>
      <p:sp>
        <p:nvSpPr>
          <p:cNvPr id="18" name="页脚占位符 17"/>
          <p:cNvSpPr>
            <a:spLocks noGrp="1"/>
          </p:cNvSpPr>
          <p:nvPr>
            <p:ph type="ftr" sz="quarter" idx="11"/>
          </p:nvPr>
        </p:nvSpPr>
        <p:spPr/>
        <p:txBody>
          <a:bodyPr/>
          <a:lstStyle/>
          <a:p>
            <a:r>
              <a:rPr lang="zh-CN" altLang="en-US">
                <a:latin typeface="Arial" panose="020B0604020202020204" pitchFamily="34" charset="0"/>
                <a:cs typeface="+mn-ea"/>
                <a:sym typeface="Arial" panose="020B0604020202020204" pitchFamily="34" charset="0"/>
              </a:rPr>
              <a:t>西安电子科技大学</a:t>
            </a:r>
            <a:endParaRPr lang="zh-CN" altLang="en-US" dirty="0">
              <a:latin typeface="Arial" panose="020B0604020202020204" pitchFamily="34" charset="0"/>
              <a:cs typeface="+mn-ea"/>
              <a:sym typeface="Arial" panose="020B0604020202020204" pitchFamily="34" charset="0"/>
            </a:endParaRPr>
          </a:p>
        </p:txBody>
      </p:sp>
      <p:sp>
        <p:nvSpPr>
          <p:cNvPr id="19" name="灯片编号占位符 18"/>
          <p:cNvSpPr>
            <a:spLocks noGrp="1"/>
          </p:cNvSpPr>
          <p:nvPr>
            <p:ph type="sldNum" sz="quarter" idx="12"/>
          </p:nvPr>
        </p:nvSpPr>
        <p:spPr/>
        <p:txBody>
          <a:bodyPr/>
          <a:lstStyle/>
          <a:p>
            <a:fld id="{33B9A5AF-BDD6-4E14-989F-CF034C94E4CA}" type="slidenum">
              <a:rPr lang="zh-CN" altLang="en-US" smtClean="0">
                <a:latin typeface="Arial" panose="020B0604020202020204" pitchFamily="34" charset="0"/>
                <a:cs typeface="+mn-ea"/>
                <a:sym typeface="Arial" panose="020B0604020202020204" pitchFamily="34" charset="0"/>
              </a:rPr>
              <a:t>8</a:t>
            </a:fld>
            <a:endParaRPr lang="zh-CN" altLang="en-US" dirty="0">
              <a:latin typeface="Arial" panose="020B0604020202020204" pitchFamily="34" charset="0"/>
              <a:cs typeface="+mn-ea"/>
              <a:sym typeface="Arial" panose="020B0604020202020204" pitchFamily="34" charset="0"/>
            </a:endParaRPr>
          </a:p>
        </p:txBody>
      </p:sp>
      <p:pic>
        <p:nvPicPr>
          <p:cNvPr id="4" name="图片 3">
            <a:extLst>
              <a:ext uri="{FF2B5EF4-FFF2-40B4-BE49-F238E27FC236}">
                <a16:creationId xmlns:a16="http://schemas.microsoft.com/office/drawing/2014/main" id="{105F5DD0-B667-4ADB-9B8B-0028BAB69B3F}"/>
              </a:ext>
            </a:extLst>
          </p:cNvPr>
          <p:cNvPicPr>
            <a:picLocks noChangeAspect="1"/>
          </p:cNvPicPr>
          <p:nvPr/>
        </p:nvPicPr>
        <p:blipFill>
          <a:blip r:embed="rId3"/>
          <a:stretch>
            <a:fillRect/>
          </a:stretch>
        </p:blipFill>
        <p:spPr>
          <a:xfrm>
            <a:off x="7542159" y="1259920"/>
            <a:ext cx="4414843" cy="1247151"/>
          </a:xfrm>
          <a:prstGeom prst="rect">
            <a:avLst/>
          </a:prstGeom>
        </p:spPr>
      </p:pic>
      <p:sp>
        <p:nvSpPr>
          <p:cNvPr id="5" name="矩形 4">
            <a:extLst>
              <a:ext uri="{FF2B5EF4-FFF2-40B4-BE49-F238E27FC236}">
                <a16:creationId xmlns:a16="http://schemas.microsoft.com/office/drawing/2014/main" id="{9B383E89-E634-4C10-A079-19E6FDFDF3A2}"/>
              </a:ext>
            </a:extLst>
          </p:cNvPr>
          <p:cNvSpPr/>
          <p:nvPr/>
        </p:nvSpPr>
        <p:spPr>
          <a:xfrm>
            <a:off x="426848" y="2630219"/>
            <a:ext cx="2659702" cy="369332"/>
          </a:xfrm>
          <a:prstGeom prst="rect">
            <a:avLst/>
          </a:prstGeom>
        </p:spPr>
        <p:txBody>
          <a:bodyPr wrap="none">
            <a:spAutoFit/>
          </a:bodyPr>
          <a:lstStyle/>
          <a:p>
            <a:r>
              <a:rPr lang="zh-CN" altLang="en-US" b="1" dirty="0">
                <a:solidFill>
                  <a:srgbClr val="121212"/>
                </a:solidFill>
                <a:latin typeface="-apple-system"/>
              </a:rPr>
              <a:t>正向传播：</a:t>
            </a:r>
            <a:r>
              <a:rPr lang="en-US" altLang="zh-CN" b="1" dirty="0">
                <a:solidFill>
                  <a:srgbClr val="121212"/>
                </a:solidFill>
                <a:latin typeface="-apple-system"/>
              </a:rPr>
              <a:t>Root-Finding</a:t>
            </a:r>
            <a:endParaRPr lang="zh-CN" altLang="en-US" b="1" dirty="0">
              <a:solidFill>
                <a:srgbClr val="121212"/>
              </a:solidFill>
              <a:latin typeface="-apple-system"/>
            </a:endParaRPr>
          </a:p>
        </p:txBody>
      </p:sp>
      <p:pic>
        <p:nvPicPr>
          <p:cNvPr id="6" name="图片 5">
            <a:extLst>
              <a:ext uri="{FF2B5EF4-FFF2-40B4-BE49-F238E27FC236}">
                <a16:creationId xmlns:a16="http://schemas.microsoft.com/office/drawing/2014/main" id="{422385DA-284E-4E82-A00C-114CA610C5B2}"/>
              </a:ext>
            </a:extLst>
          </p:cNvPr>
          <p:cNvPicPr>
            <a:picLocks noChangeAspect="1"/>
          </p:cNvPicPr>
          <p:nvPr/>
        </p:nvPicPr>
        <p:blipFill>
          <a:blip r:embed="rId4"/>
          <a:stretch>
            <a:fillRect/>
          </a:stretch>
        </p:blipFill>
        <p:spPr>
          <a:xfrm>
            <a:off x="7783451" y="2683172"/>
            <a:ext cx="2851753" cy="3413314"/>
          </a:xfrm>
          <a:prstGeom prst="rect">
            <a:avLst/>
          </a:prstGeom>
        </p:spPr>
      </p:pic>
      <p:sp>
        <p:nvSpPr>
          <p:cNvPr id="8" name="箭头: 上下 7">
            <a:extLst>
              <a:ext uri="{FF2B5EF4-FFF2-40B4-BE49-F238E27FC236}">
                <a16:creationId xmlns:a16="http://schemas.microsoft.com/office/drawing/2014/main" id="{DEB1AA8B-92C5-41BA-A2CF-2DBD69F3EA0B}"/>
              </a:ext>
            </a:extLst>
          </p:cNvPr>
          <p:cNvSpPr/>
          <p:nvPr/>
        </p:nvSpPr>
        <p:spPr>
          <a:xfrm>
            <a:off x="1042553" y="1479600"/>
            <a:ext cx="725936" cy="465515"/>
          </a:xfrm>
          <a:prstGeom prst="upDownArrow">
            <a:avLst>
              <a:gd name="adj1" fmla="val 50000"/>
              <a:gd name="adj2" fmla="val 30769"/>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5DF75E61-1E8E-427D-B4A1-2E1C607DFF40}"/>
              </a:ext>
            </a:extLst>
          </p:cNvPr>
          <p:cNvSpPr/>
          <p:nvPr/>
        </p:nvSpPr>
        <p:spPr>
          <a:xfrm>
            <a:off x="426848" y="3624403"/>
            <a:ext cx="1338828" cy="369332"/>
          </a:xfrm>
          <a:prstGeom prst="rect">
            <a:avLst/>
          </a:prstGeom>
        </p:spPr>
        <p:txBody>
          <a:bodyPr wrap="none">
            <a:spAutoFit/>
          </a:bodyPr>
          <a:lstStyle/>
          <a:p>
            <a:r>
              <a:rPr lang="zh-CN" altLang="en-US" b="1" dirty="0">
                <a:solidFill>
                  <a:srgbClr val="121212"/>
                </a:solidFill>
                <a:latin typeface="-apple-system"/>
              </a:rPr>
              <a:t>反向传播：</a:t>
            </a:r>
            <a:endParaRPr lang="zh-CN" altLang="en-US" dirty="0"/>
          </a:p>
        </p:txBody>
      </p:sp>
      <p:pic>
        <p:nvPicPr>
          <p:cNvPr id="9" name="图片 8">
            <a:extLst>
              <a:ext uri="{FF2B5EF4-FFF2-40B4-BE49-F238E27FC236}">
                <a16:creationId xmlns:a16="http://schemas.microsoft.com/office/drawing/2014/main" id="{61031CC0-9393-4923-9246-175BDD252AAF}"/>
              </a:ext>
            </a:extLst>
          </p:cNvPr>
          <p:cNvPicPr>
            <a:picLocks noChangeAspect="1"/>
          </p:cNvPicPr>
          <p:nvPr/>
        </p:nvPicPr>
        <p:blipFill>
          <a:blip r:embed="rId5"/>
          <a:stretch>
            <a:fillRect/>
          </a:stretch>
        </p:blipFill>
        <p:spPr>
          <a:xfrm>
            <a:off x="426848" y="3026313"/>
            <a:ext cx="5743354" cy="571328"/>
          </a:xfrm>
          <a:prstGeom prst="rect">
            <a:avLst/>
          </a:prstGeom>
        </p:spPr>
      </p:pic>
      <p:pic>
        <p:nvPicPr>
          <p:cNvPr id="10" name="图片 9">
            <a:extLst>
              <a:ext uri="{FF2B5EF4-FFF2-40B4-BE49-F238E27FC236}">
                <a16:creationId xmlns:a16="http://schemas.microsoft.com/office/drawing/2014/main" id="{AD35317A-BD76-45E8-BC8E-21488ED3DAA3}"/>
              </a:ext>
            </a:extLst>
          </p:cNvPr>
          <p:cNvPicPr>
            <a:picLocks noChangeAspect="1"/>
          </p:cNvPicPr>
          <p:nvPr/>
        </p:nvPicPr>
        <p:blipFill>
          <a:blip r:embed="rId6"/>
          <a:stretch>
            <a:fillRect/>
          </a:stretch>
        </p:blipFill>
        <p:spPr>
          <a:xfrm>
            <a:off x="429661" y="772507"/>
            <a:ext cx="5553335" cy="728424"/>
          </a:xfrm>
          <a:prstGeom prst="rect">
            <a:avLst/>
          </a:prstGeom>
        </p:spPr>
      </p:pic>
      <p:pic>
        <p:nvPicPr>
          <p:cNvPr id="11" name="图片 10">
            <a:extLst>
              <a:ext uri="{FF2B5EF4-FFF2-40B4-BE49-F238E27FC236}">
                <a16:creationId xmlns:a16="http://schemas.microsoft.com/office/drawing/2014/main" id="{125C436D-41F4-4023-8792-DDFD9E762AAC}"/>
              </a:ext>
            </a:extLst>
          </p:cNvPr>
          <p:cNvPicPr>
            <a:picLocks noChangeAspect="1"/>
          </p:cNvPicPr>
          <p:nvPr/>
        </p:nvPicPr>
        <p:blipFill>
          <a:blip r:embed="rId7"/>
          <a:stretch>
            <a:fillRect/>
          </a:stretch>
        </p:blipFill>
        <p:spPr>
          <a:xfrm>
            <a:off x="429661" y="2019970"/>
            <a:ext cx="5861316" cy="379169"/>
          </a:xfrm>
          <a:prstGeom prst="rect">
            <a:avLst/>
          </a:prstGeom>
        </p:spPr>
      </p:pic>
      <p:pic>
        <p:nvPicPr>
          <p:cNvPr id="14" name="图片 13">
            <a:extLst>
              <a:ext uri="{FF2B5EF4-FFF2-40B4-BE49-F238E27FC236}">
                <a16:creationId xmlns:a16="http://schemas.microsoft.com/office/drawing/2014/main" id="{7F2F7B74-8C52-4142-9712-26506835A771}"/>
              </a:ext>
            </a:extLst>
          </p:cNvPr>
          <p:cNvPicPr>
            <a:picLocks noChangeAspect="1"/>
          </p:cNvPicPr>
          <p:nvPr/>
        </p:nvPicPr>
        <p:blipFill>
          <a:blip r:embed="rId8"/>
          <a:stretch>
            <a:fillRect/>
          </a:stretch>
        </p:blipFill>
        <p:spPr>
          <a:xfrm>
            <a:off x="482690" y="5462035"/>
            <a:ext cx="5151989" cy="623458"/>
          </a:xfrm>
          <a:prstGeom prst="rect">
            <a:avLst/>
          </a:prstGeom>
        </p:spPr>
      </p:pic>
      <p:pic>
        <p:nvPicPr>
          <p:cNvPr id="16" name="图片 15">
            <a:extLst>
              <a:ext uri="{FF2B5EF4-FFF2-40B4-BE49-F238E27FC236}">
                <a16:creationId xmlns:a16="http://schemas.microsoft.com/office/drawing/2014/main" id="{201C3568-46A4-4C40-8166-9CD5571EF2C6}"/>
              </a:ext>
            </a:extLst>
          </p:cNvPr>
          <p:cNvPicPr>
            <a:picLocks noChangeAspect="1"/>
          </p:cNvPicPr>
          <p:nvPr/>
        </p:nvPicPr>
        <p:blipFill>
          <a:blip r:embed="rId9"/>
          <a:stretch>
            <a:fillRect/>
          </a:stretch>
        </p:blipFill>
        <p:spPr>
          <a:xfrm>
            <a:off x="482690" y="4396075"/>
            <a:ext cx="6925177" cy="623458"/>
          </a:xfrm>
          <a:prstGeom prst="rect">
            <a:avLst/>
          </a:prstGeom>
        </p:spPr>
      </p:pic>
      <p:sp>
        <p:nvSpPr>
          <p:cNvPr id="20" name="矩形 19">
            <a:extLst>
              <a:ext uri="{FF2B5EF4-FFF2-40B4-BE49-F238E27FC236}">
                <a16:creationId xmlns:a16="http://schemas.microsoft.com/office/drawing/2014/main" id="{BCBA10BB-31FE-4A42-88BD-6128CCD749AA}"/>
              </a:ext>
            </a:extLst>
          </p:cNvPr>
          <p:cNvSpPr/>
          <p:nvPr/>
        </p:nvSpPr>
        <p:spPr>
          <a:xfrm>
            <a:off x="426848" y="5066811"/>
            <a:ext cx="2004459" cy="369332"/>
          </a:xfrm>
          <a:prstGeom prst="rect">
            <a:avLst/>
          </a:prstGeom>
        </p:spPr>
        <p:txBody>
          <a:bodyPr wrap="none">
            <a:spAutoFit/>
          </a:bodyPr>
          <a:lstStyle/>
          <a:p>
            <a:r>
              <a:rPr lang="en-US" altLang="zh-CN" b="1" dirty="0">
                <a:solidFill>
                  <a:srgbClr val="121212"/>
                </a:solidFill>
                <a:latin typeface="-apple-system"/>
              </a:rPr>
              <a:t>parameters update</a:t>
            </a:r>
            <a:endParaRPr lang="zh-CN" altLang="en-US" dirty="0"/>
          </a:p>
        </p:txBody>
      </p:sp>
      <p:sp>
        <p:nvSpPr>
          <p:cNvPr id="21" name="矩形 20">
            <a:extLst>
              <a:ext uri="{FF2B5EF4-FFF2-40B4-BE49-F238E27FC236}">
                <a16:creationId xmlns:a16="http://schemas.microsoft.com/office/drawing/2014/main" id="{171AA63E-A688-4235-84A4-F8AF575A5308}"/>
              </a:ext>
            </a:extLst>
          </p:cNvPr>
          <p:cNvSpPr/>
          <p:nvPr/>
        </p:nvSpPr>
        <p:spPr>
          <a:xfrm>
            <a:off x="426848" y="4020497"/>
            <a:ext cx="1395767" cy="369332"/>
          </a:xfrm>
          <a:prstGeom prst="rect">
            <a:avLst/>
          </a:prstGeom>
        </p:spPr>
        <p:txBody>
          <a:bodyPr wrap="none">
            <a:spAutoFit/>
          </a:bodyPr>
          <a:lstStyle/>
          <a:p>
            <a:r>
              <a:rPr lang="en-US" altLang="zh-CN" b="1" dirty="0">
                <a:solidFill>
                  <a:srgbClr val="121212"/>
                </a:solidFill>
                <a:latin typeface="-apple-system"/>
              </a:rPr>
              <a:t>loss gradient</a:t>
            </a:r>
            <a:endParaRPr lang="zh-CN" altLang="en-US" dirty="0"/>
          </a:p>
        </p:txBody>
      </p:sp>
      <p:sp>
        <p:nvSpPr>
          <p:cNvPr id="22" name="矩形 21">
            <a:extLst>
              <a:ext uri="{FF2B5EF4-FFF2-40B4-BE49-F238E27FC236}">
                <a16:creationId xmlns:a16="http://schemas.microsoft.com/office/drawing/2014/main" id="{525FE62B-1EAE-4BED-81C3-526AC8567634}"/>
              </a:ext>
            </a:extLst>
          </p:cNvPr>
          <p:cNvSpPr/>
          <p:nvPr/>
        </p:nvSpPr>
        <p:spPr>
          <a:xfrm>
            <a:off x="8024831" y="887857"/>
            <a:ext cx="1338828" cy="369332"/>
          </a:xfrm>
          <a:prstGeom prst="rect">
            <a:avLst/>
          </a:prstGeom>
        </p:spPr>
        <p:txBody>
          <a:bodyPr wrap="none">
            <a:spAutoFit/>
          </a:bodyPr>
          <a:lstStyle/>
          <a:p>
            <a:r>
              <a:rPr lang="zh-CN" altLang="en-US" b="1" dirty="0">
                <a:solidFill>
                  <a:srgbClr val="121212"/>
                </a:solidFill>
                <a:latin typeface="-apple-system"/>
              </a:rPr>
              <a:t>收敛分析：</a:t>
            </a:r>
          </a:p>
        </p:txBody>
      </p:sp>
      <p:cxnSp>
        <p:nvCxnSpPr>
          <p:cNvPr id="23" name="连接符: 肘形 22">
            <a:extLst>
              <a:ext uri="{FF2B5EF4-FFF2-40B4-BE49-F238E27FC236}">
                <a16:creationId xmlns:a16="http://schemas.microsoft.com/office/drawing/2014/main" id="{0AB0817B-4530-4231-BEA2-36329BAED191}"/>
              </a:ext>
            </a:extLst>
          </p:cNvPr>
          <p:cNvCxnSpPr/>
          <p:nvPr/>
        </p:nvCxnSpPr>
        <p:spPr>
          <a:xfrm rot="5400000" flipH="1" flipV="1">
            <a:off x="3917705" y="2055949"/>
            <a:ext cx="5069200" cy="3136908"/>
          </a:xfrm>
          <a:prstGeom prst="bentConnector4">
            <a:avLst>
              <a:gd name="adj1" fmla="val -4510"/>
              <a:gd name="adj2" fmla="val 80510"/>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98427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p:cNvGrpSpPr/>
          <p:nvPr/>
        </p:nvGrpSpPr>
        <p:grpSpPr>
          <a:xfrm>
            <a:off x="605809" y="1829524"/>
            <a:ext cx="6255026" cy="1899920"/>
            <a:chOff x="1395454" y="924560"/>
            <a:chExt cx="6255026" cy="1899920"/>
          </a:xfrm>
        </p:grpSpPr>
        <p:sp>
          <p:nvSpPr>
            <p:cNvPr id="8" name="文本框 7"/>
            <p:cNvSpPr txBox="1"/>
            <p:nvPr/>
          </p:nvSpPr>
          <p:spPr>
            <a:xfrm>
              <a:off x="1395454" y="924560"/>
              <a:ext cx="582211" cy="1060227"/>
            </a:xfrm>
            <a:prstGeom prst="rect">
              <a:avLst/>
            </a:prstGeom>
            <a:noFill/>
          </p:spPr>
          <p:txBody>
            <a:bodyPr wrap="none" rtlCol="0">
              <a:spAutoFit/>
            </a:bodyPr>
            <a:lstStyle/>
            <a:p>
              <a:pPr algn="just" hangingPunct="0">
                <a:lnSpc>
                  <a:spcPct val="130000"/>
                </a:lnSpc>
              </a:pPr>
              <a:r>
                <a:rPr lang="en-US" altLang="zh-CN" sz="5400" i="1" spc="1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3</a:t>
              </a:r>
              <a:endParaRPr lang="zh-CN" altLang="en-US" sz="5400" i="1" spc="1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 name="文本框 9"/>
            <p:cNvSpPr txBox="1"/>
            <p:nvPr/>
          </p:nvSpPr>
          <p:spPr>
            <a:xfrm>
              <a:off x="2096441" y="1370796"/>
              <a:ext cx="1766830" cy="522451"/>
            </a:xfrm>
            <a:prstGeom prst="rect">
              <a:avLst/>
            </a:prstGeom>
            <a:noFill/>
          </p:spPr>
          <p:txBody>
            <a:bodyPr wrap="none" rtlCol="0">
              <a:spAutoFit/>
            </a:bodyPr>
            <a:lstStyle/>
            <a:p>
              <a:pPr algn="just" hangingPunct="0">
                <a:lnSpc>
                  <a:spcPct val="130000"/>
                </a:lnSpc>
              </a:pPr>
              <a:r>
                <a:rPr lang="en-US" altLang="zh-CN" sz="2400" i="1" spc="1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Part Three</a:t>
              </a:r>
              <a:endParaRPr lang="zh-CN" altLang="en-US" sz="2400" i="1" spc="1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1" name="文本框 10"/>
            <p:cNvSpPr txBox="1"/>
            <p:nvPr/>
          </p:nvSpPr>
          <p:spPr>
            <a:xfrm>
              <a:off x="1519414" y="1923679"/>
              <a:ext cx="5654112" cy="809261"/>
            </a:xfrm>
            <a:prstGeom prst="rect">
              <a:avLst/>
            </a:prstGeom>
            <a:noFill/>
          </p:spPr>
          <p:txBody>
            <a:bodyPr wrap="none" rtlCol="0">
              <a:spAutoFit/>
            </a:bodyPr>
            <a:lstStyle/>
            <a:p>
              <a:pPr algn="just" hangingPunct="0">
                <a:lnSpc>
                  <a:spcPct val="130000"/>
                </a:lnSpc>
              </a:pPr>
              <a:r>
                <a:rPr lang="en-US" altLang="zh-CN" sz="4000" b="1" spc="1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Optimization Induced</a:t>
              </a:r>
              <a:endParaRPr lang="zh-CN" altLang="en-US" sz="4000" b="1" spc="1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endParaRPr>
            </a:p>
          </p:txBody>
        </p:sp>
        <p:cxnSp>
          <p:nvCxnSpPr>
            <p:cNvPr id="12" name="直接连接符 11"/>
            <p:cNvCxnSpPr/>
            <p:nvPr/>
          </p:nvCxnSpPr>
          <p:spPr>
            <a:xfrm>
              <a:off x="1519414" y="2824480"/>
              <a:ext cx="6131066" cy="0"/>
            </a:xfrm>
            <a:prstGeom prst="line">
              <a:avLst/>
            </a:prstGeom>
            <a:ln w="15875"/>
          </p:spPr>
          <p:style>
            <a:lnRef idx="1">
              <a:schemeClr val="accent1"/>
            </a:lnRef>
            <a:fillRef idx="0">
              <a:schemeClr val="accent1"/>
            </a:fillRef>
            <a:effectRef idx="0">
              <a:schemeClr val="accent1"/>
            </a:effectRef>
            <a:fontRef idx="minor">
              <a:schemeClr val="tx1"/>
            </a:fontRef>
          </p:style>
        </p:cxnSp>
      </p:grpSp>
      <p:sp>
        <p:nvSpPr>
          <p:cNvPr id="26" name="矩形 25"/>
          <p:cNvSpPr/>
          <p:nvPr/>
        </p:nvSpPr>
        <p:spPr>
          <a:xfrm>
            <a:off x="8852463" y="1829524"/>
            <a:ext cx="2762295" cy="3170099"/>
          </a:xfrm>
          <a:prstGeom prst="rect">
            <a:avLst/>
          </a:prstGeom>
        </p:spPr>
        <p:txBody>
          <a:bodyPr wrap="none">
            <a:spAutoFit/>
          </a:bodyPr>
          <a:lstStyle/>
          <a:p>
            <a:r>
              <a:rPr lang="zh-CN" altLang="en-US" sz="20000" b="1" spc="100" dirty="0">
                <a:solidFill>
                  <a:srgbClr val="FFF2CC"/>
                </a:solidFill>
                <a:latin typeface="Arial" panose="020B0604020202020204" pitchFamily="34" charset="0"/>
                <a:ea typeface="微软雅黑" panose="020B0503020204020204" pitchFamily="34" charset="-122"/>
                <a:cs typeface="+mn-ea"/>
                <a:sym typeface="Arial" panose="020B0604020202020204" pitchFamily="34" charset="0"/>
              </a:rPr>
              <a:t>叁</a:t>
            </a:r>
            <a:endParaRPr lang="zh-CN" altLang="en-US" sz="20000" b="1" dirty="0">
              <a:solidFill>
                <a:srgbClr val="FFF2CC"/>
              </a:solidFill>
              <a:latin typeface="Arial" panose="020B0604020202020204" pitchFamily="34" charset="0"/>
              <a:ea typeface="微软雅黑" panose="020B0503020204020204" pitchFamily="34" charset="-122"/>
              <a:cs typeface="+mn-ea"/>
              <a:sym typeface="Arial" panose="020B0604020202020204" pitchFamily="34" charset="0"/>
            </a:endParaRPr>
          </a:p>
        </p:txBody>
      </p:sp>
    </p:spTree>
    <p:extLst>
      <p:ext uri="{BB962C8B-B14F-4D97-AF65-F5344CB8AC3E}">
        <p14:creationId xmlns:p14="http://schemas.microsoft.com/office/powerpoint/2010/main" val="412216502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Id&quot;:&quot;GuidesStyle_None&quot;,&quot;Name&quot;:&quot;无&quot;,&quot;HeaderHeight&quot;:0.0,&quot;FooterHeight&quot;:0.0,&quot;SideMargin&quot;:0.0,&quot;TopMargin&quot;:0.0,&quot;BottomMargin&quot;:0.0,&quot;IntervalMargin&quot;:0.0,&quot;SettingType&quot;:&quot;System&quot;}"/>
</p:tagLst>
</file>

<file path=ppt/tags/tag2.xml><?xml version="1.0" encoding="utf-8"?>
<p:tagLst xmlns:a="http://schemas.openxmlformats.org/drawingml/2006/main" xmlns:r="http://schemas.openxmlformats.org/officeDocument/2006/relationships" xmlns:p="http://schemas.openxmlformats.org/presentationml/2006/main">
  <p:tag name="KSO_WM_UNIT_TABLE_BEAUTIFY" val="smartTable{2c16c022-e6ca-462d-961d-143c8f253859}"/>
</p:tagLst>
</file>

<file path=ppt/theme/theme1.xml><?xml version="1.0" encoding="utf-8"?>
<a:theme xmlns:a="http://schemas.openxmlformats.org/drawingml/2006/main" name="Office 主题​​">
  <a:themeElements>
    <a:clrScheme name="西电_红色">
      <a:dk1>
        <a:sysClr val="windowText" lastClr="000000"/>
      </a:dk1>
      <a:lt1>
        <a:sysClr val="window" lastClr="FFFFFF"/>
      </a:lt1>
      <a:dk2>
        <a:srgbClr val="44546A"/>
      </a:dk2>
      <a:lt2>
        <a:srgbClr val="E7E6E6"/>
      </a:lt2>
      <a:accent1>
        <a:srgbClr val="AF2125"/>
      </a:accent1>
      <a:accent2>
        <a:srgbClr val="DC484C"/>
      </a:accent2>
      <a:accent3>
        <a:srgbClr val="EB9597"/>
      </a:accent3>
      <a:accent4>
        <a:srgbClr val="FFF2CC"/>
      </a:accent4>
      <a:accent5>
        <a:srgbClr val="5B9BD5"/>
      </a:accent5>
      <a:accent6>
        <a:srgbClr val="70AD47"/>
      </a:accent6>
      <a:hlink>
        <a:srgbClr val="0563C1"/>
      </a:hlink>
      <a:folHlink>
        <a:srgbClr val="954F72"/>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just" hangingPunct="0">
          <a:lnSpc>
            <a:spcPct val="130000"/>
          </a:lnSpc>
          <a:defRPr sz="1600" spc="100" dirty="0">
            <a:solidFill>
              <a:schemeClr val="accent4">
                <a:lumMod val="20000"/>
                <a:lumOff val="80000"/>
              </a:schemeClr>
            </a:solidFill>
            <a:latin typeface="思源黑体 CN Normal" panose="020B0400000000000000" pitchFamily="34" charset="-122"/>
            <a:ea typeface="思源黑体 CN Normal" panose="020B0400000000000000" pitchFamily="34" charset="-122"/>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3gqx32jx">
      <a:majorFont>
        <a:latin typeface="Arial"/>
        <a:ea typeface="微软雅黑"/>
        <a:cs typeface=""/>
      </a:majorFont>
      <a:minorFont>
        <a:latin typeface="Arial"/>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5244</TotalTime>
  <Words>1597</Words>
  <Application>Microsoft Office PowerPoint</Application>
  <PresentationFormat>宽屏</PresentationFormat>
  <Paragraphs>163</Paragraphs>
  <Slides>19</Slides>
  <Notes>19</Notes>
  <HiddenSlides>0</HiddenSlides>
  <MMClips>0</MMClips>
  <ScaleCrop>false</ScaleCrop>
  <HeadingPairs>
    <vt:vector size="6" baseType="variant">
      <vt:variant>
        <vt:lpstr>已用的字体</vt:lpstr>
      </vt:variant>
      <vt:variant>
        <vt:i4>9</vt:i4>
      </vt:variant>
      <vt:variant>
        <vt:lpstr>主题</vt:lpstr>
      </vt:variant>
      <vt:variant>
        <vt:i4>2</vt:i4>
      </vt:variant>
      <vt:variant>
        <vt:lpstr>幻灯片标题</vt:lpstr>
      </vt:variant>
      <vt:variant>
        <vt:i4>19</vt:i4>
      </vt:variant>
    </vt:vector>
  </HeadingPairs>
  <TitlesOfParts>
    <vt:vector size="30" baseType="lpstr">
      <vt:lpstr>-apple-system</vt:lpstr>
      <vt:lpstr>等线</vt:lpstr>
      <vt:lpstr>思源黑体 CN Heavy</vt:lpstr>
      <vt:lpstr>思源黑体 CN Medium</vt:lpstr>
      <vt:lpstr>思源黑体 CN Normal</vt:lpstr>
      <vt:lpstr>微软雅黑</vt:lpstr>
      <vt:lpstr>优设标题黑</vt:lpstr>
      <vt:lpstr>Arial</vt:lpstr>
      <vt:lpstr>Wingdings</vt:lpstr>
      <vt:lpstr>Office 主题​​</vt:lpstr>
      <vt:lpstr>2_OfficePLUS</vt:lpstr>
      <vt:lpstr>PowerPoint 演示文稿</vt:lpstr>
      <vt:lpstr>PowerPoint 演示文稿</vt:lpstr>
      <vt:lpstr>PowerPoint 演示文稿</vt:lpstr>
      <vt:lpstr>Mathematical Interpretability of NNs</vt:lpstr>
      <vt:lpstr>PowerPoint 演示文稿</vt:lpstr>
      <vt:lpstr>显式神经网络</vt:lpstr>
      <vt:lpstr>Deep Equilibrium Models (DEQ)</vt:lpstr>
      <vt:lpstr>The Deep Equilibrium Approach</vt:lpstr>
      <vt:lpstr>PowerPoint 演示文稿</vt:lpstr>
      <vt:lpstr>Optimization induced equilibrium networks</vt:lpstr>
      <vt:lpstr>Optimization induced equilibrium networks</vt:lpstr>
      <vt:lpstr>One Layer OptEq</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z dy</dc:creator>
  <cp:lastModifiedBy>毓真 侯</cp:lastModifiedBy>
  <cp:revision>1151</cp:revision>
  <dcterms:created xsi:type="dcterms:W3CDTF">2020-04-17T07:46:00Z</dcterms:created>
  <dcterms:modified xsi:type="dcterms:W3CDTF">2024-03-13T14:58:16Z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F556333B2EA84E349D22E99D25F066FD</vt:lpwstr>
  </property>
  <property fmtid="{D5CDD505-2E9C-101B-9397-08002B2CF9AE}" pid="3" name="KSOProductBuildVer">
    <vt:lpwstr>2052-11.1.0.11115</vt:lpwstr>
  </property>
</Properties>
</file>